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customXml/item1.xml" ContentType="application/xml"/>
  <Override PartName="/customXml/itemProps1.xml" ContentType="application/vnd.openxmlformats-officedocument.customXmlProperties+xml"/>
  <Override PartName="/customXml/item2.xml" ContentType="application/xml"/>
  <Override PartName="/customXml/_rels/item1.xml.rels" ContentType="application/vnd.openxmlformats-package.relationships+xml"/>
  <Override PartName="/customXml/_rels/item2.xml.rels" ContentType="application/vnd.openxmlformats-package.relationships+xml"/>
  <Override PartName="/customXml/itemProps2.xml" ContentType="application/vnd.openxmlformats-officedocument.customXmlPropertie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_rels/slideMaster1.xml.rels" ContentType="application/vnd.openxmlformats-package.relationships+xml"/>
  <Override PartName="/ppt/slideMasters/_rels/slideMaster2.xml.rels" ContentType="application/vnd.openxmlformats-package.relationships+xml"/>
  <Override PartName="/ppt/notesMasters/notesMaster1.xml" ContentType="application/vnd.openxmlformats-officedocument.presentationml.notesMaster+xml"/>
  <Override PartName="/ppt/notesMasters/_rels/notesMaster1.xml.rels" ContentType="application/vnd.openxmlformats-package.relationship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_rels/notesSlide1.xml.rels" ContentType="application/vnd.openxmlformats-package.relationships+xml"/>
  <Override PartName="/ppt/notesSlides/_rels/notesSlide10.xml.rels" ContentType="application/vnd.openxmlformats-package.relationships+xml"/>
  <Override PartName="/ppt/notesSlides/notesSlide10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_rels/slideLayout1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24.xml.rels" ContentType="application/vnd.openxmlformats-package.relationship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_rels/slide1.xml.rels" ContentType="application/vnd.openxmlformats-package.relationships+xml"/>
  <Override PartName="/ppt/slides/_rels/slide2.xml.rels" ContentType="application/vnd.openxmlformats-package.relationships+xml"/>
  <Override PartName="/ppt/slides/_rels/slide3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6.xml.rels" ContentType="application/vnd.openxmlformats-package.relationships+xml"/>
  <Override PartName="/ppt/slides/_rels/slide7.xml.rels" ContentType="application/vnd.openxmlformats-package.relationships+xml"/>
  <Override PartName="/ppt/slides/_rels/slide8.xml.rels" ContentType="application/vnd.openxmlformats-package.relationships+xml"/>
  <Override PartName="/ppt/slides/_rels/slide9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slides/_rels/slide12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  <Override PartName="/ppt/slides/_rels/slide15.xml.rels" ContentType="application/vnd.openxmlformats-package.relationships+xml"/>
  <Override PartName="/ppt/media/image28.jpeg" ContentType="image/jpeg"/>
  <Override PartName="/ppt/media/image1.png" ContentType="image/png"/>
  <Override PartName="/ppt/media/image7.jpeg" ContentType="image/jpeg"/>
  <Override PartName="/ppt/media/image2.png" ContentType="image/png"/>
  <Override PartName="/ppt/media/image17.jpeg" ContentType="image/jpeg"/>
  <Override PartName="/ppt/media/image3.png" ContentType="image/png"/>
  <Override PartName="/ppt/media/image21.png" ContentType="image/png"/>
  <Override PartName="/ppt/media/image6.jpeg" ContentType="image/jpeg"/>
  <Override PartName="/ppt/media/image4.png" ContentType="image/png"/>
  <Override PartName="/ppt/media/image5.jpeg" ContentType="image/jpeg"/>
  <Override PartName="/ppt/media/image11.png" ContentType="image/png"/>
  <Override PartName="/ppt/media/image8.png" ContentType="image/png"/>
  <Override PartName="/ppt/media/image19.wmf" ContentType="image/x-wmf"/>
  <Override PartName="/ppt/media/image9.png" ContentType="image/png"/>
  <Override PartName="/ppt/media/image10.png" ContentType="image/png"/>
  <Override PartName="/ppt/media/image29.jpeg" ContentType="image/jpeg"/>
  <Override PartName="/ppt/media/image12.png" ContentType="image/png"/>
  <Override PartName="/ppt/media/image18.jpeg" ContentType="image/jpeg"/>
  <Override PartName="/ppt/media/image13.jpeg" ContentType="image/jpeg"/>
  <Override PartName="/ppt/media/image14.png" ContentType="image/png"/>
  <Override PartName="/ppt/media/image15.jpeg" ContentType="image/jpeg"/>
  <Override PartName="/ppt/media/image16.png" ContentType="image/png"/>
  <Override PartName="/ppt/media/image20.png" ContentType="image/png"/>
  <Override PartName="/ppt/media/image22.jpeg" ContentType="image/jpeg"/>
  <Override PartName="/ppt/media/image23.png" ContentType="image/png"/>
  <Override PartName="/ppt/media/image24.jpeg" ContentType="image/jpeg"/>
  <Override PartName="/ppt/media/image25.jpeg" ContentType="image/jpeg"/>
  <Override PartName="/ppt/media/image26.jpeg" ContentType="image/jpeg"/>
  <Override PartName="/ppt/media/image27.jpeg" ContentType="image/jpeg"/>
  <Override PartName="/ppt/media/image30.jpeg" ContentType="image/jpeg"/>
  <Override PartName="/ppt/media/image31.jpeg" ContentType="image/jpeg"/>
  <Override PartName="/ppt/media/image32.jpeg" ContentType="image/jpeg"/>
  <Override PartName="/ppt/media/image33.jpeg" ContentType="image/jpeg"/>
  <Override PartName="/ppt/media/image34.jpeg" ContentType="image/jpeg"/>
  <Override PartName="/ppt/media/image35.jpeg" ContentType="image/jpeg"/>
  <Override PartName="/ppt/media/image36.jpeg" ContentType="image/jpeg"/>
  <Override PartName="/ppt/presProps.xml" ContentType="application/vnd.openxmlformats-officedocument.presentationml.presProps+xml"/>
  <Override PartName="/ppt/_rels/presentation.xml.rels" ContentType="application/vnd.openxmlformats-package.relationship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customXml" Target="../customXml/item1.xml"/><Relationship Id="rId5" Type="http://schemas.openxmlformats.org/officeDocument/2006/relationships/customXml" Target="../customXml/item2.xml"/><Relationship Id="rId6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</p:sldIdLst>
  <p:sldSz cx="9144000" cy="6858000"/>
  <p:notesSz cx="6888163" cy="10018713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20" Type="http://schemas.openxmlformats.org/officeDocument/2006/relationships/presProps" Target="presProps.xml"/>
</Relationships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3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PlaceHolder 1"/>
          <p:cNvSpPr>
            <a:spLocks noGrp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r>
              <a:rPr b="0" lang="da-DK" sz="4400" spc="-1" strike="noStrike">
                <a:solidFill>
                  <a:srgbClr val="000000"/>
                </a:solidFill>
                <a:latin typeface="Tahoma"/>
              </a:rPr>
              <a:t>Klik for at flytte dias</a:t>
            </a:r>
            <a:endParaRPr b="0" lang="da-DK" sz="4400" spc="-1" strike="noStrike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7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r>
              <a:rPr b="0" lang="da-DK" sz="2000" spc="-1" strike="noStrike">
                <a:latin typeface="Arial"/>
              </a:rPr>
              <a:t>Klik for at redigere noternes format</a:t>
            </a:r>
            <a:endParaRPr b="0" lang="da-DK" sz="2000" spc="-1" strike="noStrike">
              <a:latin typeface="Arial"/>
            </a:endParaRPr>
          </a:p>
        </p:txBody>
      </p:sp>
      <p:sp>
        <p:nvSpPr>
          <p:cNvPr id="108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r>
              <a:rPr b="0" lang="da-DK" sz="1400" spc="-1" strike="noStrike">
                <a:latin typeface="Times New Roman"/>
              </a:rPr>
              <a:t>&lt;sidehoved&gt;</a:t>
            </a:r>
            <a:endParaRPr b="0" lang="da-DK" sz="1400" spc="-1" strike="noStrike">
              <a:latin typeface="Times New Roman"/>
            </a:endParaRPr>
          </a:p>
        </p:txBody>
      </p:sp>
      <p:sp>
        <p:nvSpPr>
          <p:cNvPr id="109" name="PlaceHolder 4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algn="r">
              <a:buNone/>
            </a:pPr>
            <a:r>
              <a:rPr b="0" lang="da-DK" sz="1400" spc="-1" strike="noStrike">
                <a:latin typeface="Times New Roman"/>
              </a:rPr>
              <a:t>&lt;dato/klokkeslæt&gt;</a:t>
            </a:r>
            <a:endParaRPr b="0" lang="da-DK" sz="1400" spc="-1" strike="noStrike">
              <a:latin typeface="Times New Roman"/>
            </a:endParaRPr>
          </a:p>
        </p:txBody>
      </p:sp>
      <p:sp>
        <p:nvSpPr>
          <p:cNvPr id="110" name="PlaceHolder 5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p>
            <a:r>
              <a:rPr b="0" lang="da-DK" sz="1400" spc="-1" strike="noStrike">
                <a:latin typeface="Times New Roman"/>
              </a:rPr>
              <a:t>&lt;sidefod&gt;</a:t>
            </a:r>
            <a:endParaRPr b="0" lang="da-DK" sz="1400" spc="-1" strike="noStrike">
              <a:latin typeface="Times New Roman"/>
            </a:endParaRPr>
          </a:p>
        </p:txBody>
      </p:sp>
      <p:sp>
        <p:nvSpPr>
          <p:cNvPr id="111" name="PlaceHolder 6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p>
            <a:pPr algn="r">
              <a:buNone/>
            </a:pPr>
            <a:fld id="{E62A7C03-F0EA-4176-B00A-DEB2494634F7}" type="slidenum">
              <a:rPr b="0" lang="da-DK" sz="1400" spc="-1" strike="noStrike">
                <a:latin typeface="Times New Roman"/>
              </a:rPr>
              <a:t>&lt;nummer&gt;</a:t>
            </a:fld>
            <a:endParaRPr b="0" lang="da-DK" sz="1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</p:notesMaster>
</file>

<file path=ppt/notesSlides/_rels/notesSlide1.xml.rels><?xml version="1.0" encoding="UTF-8"?>
<Relationships xmlns="http://schemas.openxmlformats.org/package/2006/relationships"><Relationship Id="rId1" Type="http://schemas.openxmlformats.org/officeDocument/2006/relationships/slide" Target="../slides/slide1.xml"/><Relationship Id="rId2" Type="http://schemas.openxmlformats.org/officeDocument/2006/relationships/notesMaster" Target="../notesMasters/notesMaster1.xml"/>
</Relationships>
</file>

<file path=ppt/notesSlides/_rels/notesSlide10.xml.rels><?xml version="1.0" encoding="UTF-8"?>
<Relationships xmlns="http://schemas.openxmlformats.org/package/2006/relationships"><Relationship Id="rId1" Type="http://schemas.openxmlformats.org/officeDocument/2006/relationships/slide" Target="../slides/slide10.xml"/><Relationship Id="rId2" Type="http://schemas.openxmlformats.org/officeDocument/2006/relationships/notesMaster" Target="../notesMasters/notesMaster1.xml"/>
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PlaceHolder 1"/>
          <p:cNvSpPr>
            <a:spLocks noGrp="1"/>
          </p:cNvSpPr>
          <p:nvPr>
            <p:ph type="sldNum"/>
          </p:nvPr>
        </p:nvSpPr>
        <p:spPr>
          <a:xfrm>
            <a:off x="3902040" y="9516960"/>
            <a:ext cx="2984040" cy="49968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91800" rIns="91800" tIns="46080" bIns="46080" anchor="b">
            <a:noAutofit/>
          </a:bodyPr>
          <a:p>
            <a:pPr algn="r">
              <a:lnSpc>
                <a:spcPct val="100000"/>
              </a:lnSpc>
              <a:buNone/>
            </a:pPr>
            <a:fld id="{4A1B46E8-ABC2-4FCD-B03E-72A4543039A6}" type="slidenum">
              <a:rPr b="0" lang="en-US" sz="1200" spc="-1" strike="noStrike">
                <a:solidFill>
                  <a:srgbClr val="000000"/>
                </a:solidFill>
                <a:latin typeface="Arial"/>
              </a:rPr>
              <a:t>&lt;nummer&gt;</a:t>
            </a:fld>
            <a:endParaRPr b="0" lang="da-DK" sz="1200" spc="-1" strike="noStrike">
              <a:latin typeface="Times New Roman"/>
            </a:endParaRPr>
          </a:p>
        </p:txBody>
      </p:sp>
      <p:sp>
        <p:nvSpPr>
          <p:cNvPr id="180" name="PlaceHolder 2"/>
          <p:cNvSpPr>
            <a:spLocks noGrp="1"/>
          </p:cNvSpPr>
          <p:nvPr>
            <p:ph type="sldImg"/>
          </p:nvPr>
        </p:nvSpPr>
        <p:spPr>
          <a:xfrm>
            <a:off x="942840" y="752400"/>
            <a:ext cx="5005080" cy="3755520"/>
          </a:xfrm>
          <a:prstGeom prst="rect">
            <a:avLst/>
          </a:prstGeom>
          <a:ln w="0">
            <a:noFill/>
          </a:ln>
        </p:spPr>
      </p:sp>
      <p:sp>
        <p:nvSpPr>
          <p:cNvPr id="181" name="PlaceHolder 3"/>
          <p:cNvSpPr>
            <a:spLocks noGrp="1"/>
          </p:cNvSpPr>
          <p:nvPr>
            <p:ph type="body"/>
          </p:nvPr>
        </p:nvSpPr>
        <p:spPr>
          <a:xfrm>
            <a:off x="689040" y="4757760"/>
            <a:ext cx="5509800" cy="450972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91800" rIns="91800" tIns="46080" bIns="46080" anchor="t">
            <a:noAutofit/>
          </a:bodyPr>
          <a:p>
            <a:endParaRPr b="0" lang="da-DK" sz="2000" spc="-1" strike="noStrike">
              <a:latin typeface="Arial"/>
            </a:endParaRPr>
          </a:p>
        </p:txBody>
      </p:sp>
    </p:spTree>
  </p:cSld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PlaceHolder 1"/>
          <p:cNvSpPr>
            <a:spLocks noGrp="1"/>
          </p:cNvSpPr>
          <p:nvPr>
            <p:ph type="sldNum"/>
          </p:nvPr>
        </p:nvSpPr>
        <p:spPr>
          <a:xfrm>
            <a:off x="3902040" y="9516960"/>
            <a:ext cx="2984040" cy="49968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91800" rIns="91800" tIns="46080" bIns="46080" anchor="b">
            <a:noAutofit/>
          </a:bodyPr>
          <a:p>
            <a:pPr algn="r">
              <a:lnSpc>
                <a:spcPct val="100000"/>
              </a:lnSpc>
              <a:buNone/>
            </a:pPr>
            <a:fld id="{C1E0F7F2-CA98-4F9D-830C-4EAF6A3BCB7D}" type="slidenum">
              <a:rPr b="0" lang="en-US" sz="1200" spc="-1" strike="noStrike">
                <a:solidFill>
                  <a:srgbClr val="000000"/>
                </a:solidFill>
                <a:latin typeface="Arial"/>
              </a:rPr>
              <a:t>&lt;nummer&gt;</a:t>
            </a:fld>
            <a:endParaRPr b="0" lang="da-DK" sz="1200" spc="-1" strike="noStrike">
              <a:latin typeface="Times New Roman"/>
            </a:endParaRPr>
          </a:p>
        </p:txBody>
      </p:sp>
      <p:sp>
        <p:nvSpPr>
          <p:cNvPr id="183" name="PlaceHolder 2"/>
          <p:cNvSpPr>
            <a:spLocks noGrp="1"/>
          </p:cNvSpPr>
          <p:nvPr>
            <p:ph type="sldImg"/>
          </p:nvPr>
        </p:nvSpPr>
        <p:spPr>
          <a:xfrm>
            <a:off x="942840" y="752400"/>
            <a:ext cx="5005080" cy="3755520"/>
          </a:xfrm>
          <a:prstGeom prst="rect">
            <a:avLst/>
          </a:prstGeom>
          <a:ln w="0">
            <a:noFill/>
          </a:ln>
        </p:spPr>
      </p:sp>
      <p:sp>
        <p:nvSpPr>
          <p:cNvPr id="184" name="PlaceHolder 3"/>
          <p:cNvSpPr>
            <a:spLocks noGrp="1"/>
          </p:cNvSpPr>
          <p:nvPr>
            <p:ph type="body"/>
          </p:nvPr>
        </p:nvSpPr>
        <p:spPr>
          <a:xfrm>
            <a:off x="689040" y="4757760"/>
            <a:ext cx="5509800" cy="450972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91800" rIns="91800" tIns="46080" bIns="46080" anchor="t">
            <a:noAutofit/>
          </a:bodyPr>
          <a:p>
            <a:endParaRPr b="0" lang="da-DK" sz="2000" spc="-1" strike="noStrike">
              <a:latin typeface="Arial"/>
            </a:endParaRPr>
          </a:p>
        </p:txBody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PlaceHolder 1"/>
          <p:cNvSpPr>
            <a:spLocks noGrp="1"/>
          </p:cNvSpPr>
          <p:nvPr>
            <p:ph type="title"/>
          </p:nvPr>
        </p:nvSpPr>
        <p:spPr>
          <a:xfrm>
            <a:off x="1150920" y="214200"/>
            <a:ext cx="7792560" cy="1461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da-DK" sz="4400" spc="-1" strike="noStrike">
              <a:solidFill>
                <a:srgbClr val="000000"/>
              </a:solidFill>
              <a:latin typeface="Tahoma"/>
            </a:endParaRPr>
          </a:p>
        </p:txBody>
      </p:sp>
      <p:sp>
        <p:nvSpPr>
          <p:cNvPr id="44" name="PlaceHolder 2"/>
          <p:cNvSpPr>
            <a:spLocks noGrp="1"/>
          </p:cNvSpPr>
          <p:nvPr>
            <p:ph/>
          </p:nvPr>
        </p:nvSpPr>
        <p:spPr>
          <a:xfrm>
            <a:off x="1182600" y="2017800"/>
            <a:ext cx="7772040" cy="1962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a-DK" sz="3200" spc="-1" strike="noStrike">
              <a:solidFill>
                <a:srgbClr val="000000"/>
              </a:solidFill>
              <a:latin typeface="Tahoma"/>
            </a:endParaRPr>
          </a:p>
        </p:txBody>
      </p:sp>
      <p:sp>
        <p:nvSpPr>
          <p:cNvPr id="45" name="PlaceHolder 3"/>
          <p:cNvSpPr>
            <a:spLocks noGrp="1"/>
          </p:cNvSpPr>
          <p:nvPr>
            <p:ph/>
          </p:nvPr>
        </p:nvSpPr>
        <p:spPr>
          <a:xfrm>
            <a:off x="1182600" y="4167000"/>
            <a:ext cx="7772040" cy="1962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a-DK" sz="3200" spc="-1" strike="noStrike">
              <a:solidFill>
                <a:srgbClr val="000000"/>
              </a:solidFill>
              <a:latin typeface="Tahoma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1150920" y="214200"/>
            <a:ext cx="7792560" cy="1461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da-DK" sz="4400" spc="-1" strike="noStrike">
              <a:solidFill>
                <a:srgbClr val="000000"/>
              </a:solidFill>
              <a:latin typeface="Tahoma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/>
          </p:nvPr>
        </p:nvSpPr>
        <p:spPr>
          <a:xfrm>
            <a:off x="1182600" y="2017800"/>
            <a:ext cx="3792600" cy="1962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a-DK" sz="3200" spc="-1" strike="noStrike">
              <a:solidFill>
                <a:srgbClr val="000000"/>
              </a:solidFill>
              <a:latin typeface="Tahoma"/>
            </a:endParaRPr>
          </a:p>
        </p:txBody>
      </p:sp>
      <p:sp>
        <p:nvSpPr>
          <p:cNvPr id="48" name="PlaceHolder 3"/>
          <p:cNvSpPr>
            <a:spLocks noGrp="1"/>
          </p:cNvSpPr>
          <p:nvPr>
            <p:ph/>
          </p:nvPr>
        </p:nvSpPr>
        <p:spPr>
          <a:xfrm>
            <a:off x="5165280" y="2017800"/>
            <a:ext cx="3792600" cy="1962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a-DK" sz="3200" spc="-1" strike="noStrike">
              <a:solidFill>
                <a:srgbClr val="000000"/>
              </a:solidFill>
              <a:latin typeface="Tahoma"/>
            </a:endParaRPr>
          </a:p>
        </p:txBody>
      </p:sp>
      <p:sp>
        <p:nvSpPr>
          <p:cNvPr id="49" name="PlaceHolder 4"/>
          <p:cNvSpPr>
            <a:spLocks noGrp="1"/>
          </p:cNvSpPr>
          <p:nvPr>
            <p:ph/>
          </p:nvPr>
        </p:nvSpPr>
        <p:spPr>
          <a:xfrm>
            <a:off x="1182600" y="4167000"/>
            <a:ext cx="3792600" cy="1962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a-DK" sz="3200" spc="-1" strike="noStrike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0" name="PlaceHolder 5"/>
          <p:cNvSpPr>
            <a:spLocks noGrp="1"/>
          </p:cNvSpPr>
          <p:nvPr>
            <p:ph/>
          </p:nvPr>
        </p:nvSpPr>
        <p:spPr>
          <a:xfrm>
            <a:off x="5165280" y="4167000"/>
            <a:ext cx="3792600" cy="1962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a-DK" sz="3200" spc="-1" strike="noStrike">
              <a:solidFill>
                <a:srgbClr val="000000"/>
              </a:solidFill>
              <a:latin typeface="Tahoma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1150920" y="214200"/>
            <a:ext cx="7792560" cy="1461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da-DK" sz="4400" spc="-1" strike="noStrike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2" name="PlaceHolder 2"/>
          <p:cNvSpPr>
            <a:spLocks noGrp="1"/>
          </p:cNvSpPr>
          <p:nvPr>
            <p:ph/>
          </p:nvPr>
        </p:nvSpPr>
        <p:spPr>
          <a:xfrm>
            <a:off x="1182600" y="2017800"/>
            <a:ext cx="2502360" cy="1962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a-DK" sz="3200" spc="-1" strike="noStrike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3" name="PlaceHolder 3"/>
          <p:cNvSpPr>
            <a:spLocks noGrp="1"/>
          </p:cNvSpPr>
          <p:nvPr>
            <p:ph/>
          </p:nvPr>
        </p:nvSpPr>
        <p:spPr>
          <a:xfrm>
            <a:off x="3810600" y="2017800"/>
            <a:ext cx="2502360" cy="1962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a-DK" sz="3200" spc="-1" strike="noStrike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4" name="PlaceHolder 4"/>
          <p:cNvSpPr>
            <a:spLocks noGrp="1"/>
          </p:cNvSpPr>
          <p:nvPr>
            <p:ph/>
          </p:nvPr>
        </p:nvSpPr>
        <p:spPr>
          <a:xfrm>
            <a:off x="6438240" y="2017800"/>
            <a:ext cx="2502360" cy="1962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a-DK" sz="3200" spc="-1" strike="noStrike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5" name="PlaceHolder 5"/>
          <p:cNvSpPr>
            <a:spLocks noGrp="1"/>
          </p:cNvSpPr>
          <p:nvPr>
            <p:ph/>
          </p:nvPr>
        </p:nvSpPr>
        <p:spPr>
          <a:xfrm>
            <a:off x="1182600" y="4167000"/>
            <a:ext cx="2502360" cy="1962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a-DK" sz="3200" spc="-1" strike="noStrike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6" name="PlaceHolder 6"/>
          <p:cNvSpPr>
            <a:spLocks noGrp="1"/>
          </p:cNvSpPr>
          <p:nvPr>
            <p:ph/>
          </p:nvPr>
        </p:nvSpPr>
        <p:spPr>
          <a:xfrm>
            <a:off x="3810600" y="4167000"/>
            <a:ext cx="2502360" cy="1962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a-DK" sz="3200" spc="-1" strike="noStrike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7" name="PlaceHolder 7"/>
          <p:cNvSpPr>
            <a:spLocks noGrp="1"/>
          </p:cNvSpPr>
          <p:nvPr>
            <p:ph/>
          </p:nvPr>
        </p:nvSpPr>
        <p:spPr>
          <a:xfrm>
            <a:off x="6438240" y="4167000"/>
            <a:ext cx="2502360" cy="1962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a-DK" sz="3200" spc="-1" strike="noStrike">
              <a:solidFill>
                <a:srgbClr val="000000"/>
              </a:solidFill>
              <a:latin typeface="Tahoma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1150920" y="214200"/>
            <a:ext cx="7792560" cy="1461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da-DK" sz="4400" spc="-1" strike="noStrike">
              <a:solidFill>
                <a:srgbClr val="000000"/>
              </a:solidFill>
              <a:latin typeface="Tahoma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 type="subTitle"/>
          </p:nvPr>
        </p:nvSpPr>
        <p:spPr>
          <a:xfrm>
            <a:off x="1182600" y="2017800"/>
            <a:ext cx="7772040" cy="4114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da-DK" sz="3200" spc="-1" strike="noStrike"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PlaceHolder 1"/>
          <p:cNvSpPr>
            <a:spLocks noGrp="1"/>
          </p:cNvSpPr>
          <p:nvPr>
            <p:ph type="title"/>
          </p:nvPr>
        </p:nvSpPr>
        <p:spPr>
          <a:xfrm>
            <a:off x="1150920" y="214200"/>
            <a:ext cx="7792560" cy="1461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da-DK" sz="4400" spc="-1" strike="noStrike">
              <a:solidFill>
                <a:srgbClr val="000000"/>
              </a:solidFill>
              <a:latin typeface="Tahoma"/>
            </a:endParaRPr>
          </a:p>
        </p:txBody>
      </p:sp>
      <p:sp>
        <p:nvSpPr>
          <p:cNvPr id="73" name="PlaceHolder 2"/>
          <p:cNvSpPr>
            <a:spLocks noGrp="1"/>
          </p:cNvSpPr>
          <p:nvPr>
            <p:ph/>
          </p:nvPr>
        </p:nvSpPr>
        <p:spPr>
          <a:xfrm>
            <a:off x="1182600" y="2017800"/>
            <a:ext cx="7772040" cy="4114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a-DK" sz="3200" spc="-1" strike="noStrike">
              <a:solidFill>
                <a:srgbClr val="000000"/>
              </a:solidFill>
              <a:latin typeface="Tahoma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PlaceHolder 1"/>
          <p:cNvSpPr>
            <a:spLocks noGrp="1"/>
          </p:cNvSpPr>
          <p:nvPr>
            <p:ph type="title"/>
          </p:nvPr>
        </p:nvSpPr>
        <p:spPr>
          <a:xfrm>
            <a:off x="1150920" y="214200"/>
            <a:ext cx="7792560" cy="1461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da-DK" sz="4400" spc="-1" strike="noStrike">
              <a:solidFill>
                <a:srgbClr val="000000"/>
              </a:solidFill>
              <a:latin typeface="Tahoma"/>
            </a:endParaRPr>
          </a:p>
        </p:txBody>
      </p:sp>
      <p:sp>
        <p:nvSpPr>
          <p:cNvPr id="75" name="PlaceHolder 2"/>
          <p:cNvSpPr>
            <a:spLocks noGrp="1"/>
          </p:cNvSpPr>
          <p:nvPr>
            <p:ph/>
          </p:nvPr>
        </p:nvSpPr>
        <p:spPr>
          <a:xfrm>
            <a:off x="1182600" y="2017800"/>
            <a:ext cx="3792600" cy="4114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a-DK" sz="3200" spc="-1" strike="noStrike">
              <a:solidFill>
                <a:srgbClr val="000000"/>
              </a:solidFill>
              <a:latin typeface="Tahoma"/>
            </a:endParaRPr>
          </a:p>
        </p:txBody>
      </p:sp>
      <p:sp>
        <p:nvSpPr>
          <p:cNvPr id="76" name="PlaceHolder 3"/>
          <p:cNvSpPr>
            <a:spLocks noGrp="1"/>
          </p:cNvSpPr>
          <p:nvPr>
            <p:ph/>
          </p:nvPr>
        </p:nvSpPr>
        <p:spPr>
          <a:xfrm>
            <a:off x="5165280" y="2017800"/>
            <a:ext cx="3792600" cy="4114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a-DK" sz="3200" spc="-1" strike="noStrike">
              <a:solidFill>
                <a:srgbClr val="000000"/>
              </a:solidFill>
              <a:latin typeface="Tahoma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PlaceHolder 1"/>
          <p:cNvSpPr>
            <a:spLocks noGrp="1"/>
          </p:cNvSpPr>
          <p:nvPr>
            <p:ph type="title"/>
          </p:nvPr>
        </p:nvSpPr>
        <p:spPr>
          <a:xfrm>
            <a:off x="1150920" y="214200"/>
            <a:ext cx="7792560" cy="1461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da-DK" sz="4400" spc="-1" strike="noStrike">
              <a:solidFill>
                <a:srgbClr val="000000"/>
              </a:solidFill>
              <a:latin typeface="Tahoma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PlaceHolder 1"/>
          <p:cNvSpPr>
            <a:spLocks noGrp="1"/>
          </p:cNvSpPr>
          <p:nvPr>
            <p:ph type="subTitle"/>
          </p:nvPr>
        </p:nvSpPr>
        <p:spPr>
          <a:xfrm>
            <a:off x="1150920" y="214200"/>
            <a:ext cx="7792560" cy="67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da-DK" sz="3200" spc="-1" strike="noStrike"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PlaceHolder 1"/>
          <p:cNvSpPr>
            <a:spLocks noGrp="1"/>
          </p:cNvSpPr>
          <p:nvPr>
            <p:ph type="title"/>
          </p:nvPr>
        </p:nvSpPr>
        <p:spPr>
          <a:xfrm>
            <a:off x="1150920" y="214200"/>
            <a:ext cx="7792560" cy="1461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da-DK" sz="4400" spc="-1" strike="noStrike">
              <a:solidFill>
                <a:srgbClr val="000000"/>
              </a:solidFill>
              <a:latin typeface="Tahoma"/>
            </a:endParaRPr>
          </a:p>
        </p:txBody>
      </p:sp>
      <p:sp>
        <p:nvSpPr>
          <p:cNvPr id="80" name="PlaceHolder 2"/>
          <p:cNvSpPr>
            <a:spLocks noGrp="1"/>
          </p:cNvSpPr>
          <p:nvPr>
            <p:ph/>
          </p:nvPr>
        </p:nvSpPr>
        <p:spPr>
          <a:xfrm>
            <a:off x="1182600" y="2017800"/>
            <a:ext cx="3792600" cy="1962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a-DK" sz="3200" spc="-1" strike="noStrike">
              <a:solidFill>
                <a:srgbClr val="000000"/>
              </a:solidFill>
              <a:latin typeface="Tahoma"/>
            </a:endParaRPr>
          </a:p>
        </p:txBody>
      </p:sp>
      <p:sp>
        <p:nvSpPr>
          <p:cNvPr id="81" name="PlaceHolder 3"/>
          <p:cNvSpPr>
            <a:spLocks noGrp="1"/>
          </p:cNvSpPr>
          <p:nvPr>
            <p:ph/>
          </p:nvPr>
        </p:nvSpPr>
        <p:spPr>
          <a:xfrm>
            <a:off x="5165280" y="2017800"/>
            <a:ext cx="3792600" cy="4114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a-DK" sz="3200" spc="-1" strike="noStrike">
              <a:solidFill>
                <a:srgbClr val="000000"/>
              </a:solidFill>
              <a:latin typeface="Tahoma"/>
            </a:endParaRPr>
          </a:p>
        </p:txBody>
      </p:sp>
      <p:sp>
        <p:nvSpPr>
          <p:cNvPr id="82" name="PlaceHolder 4"/>
          <p:cNvSpPr>
            <a:spLocks noGrp="1"/>
          </p:cNvSpPr>
          <p:nvPr>
            <p:ph/>
          </p:nvPr>
        </p:nvSpPr>
        <p:spPr>
          <a:xfrm>
            <a:off x="1182600" y="4167000"/>
            <a:ext cx="3792600" cy="1962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a-DK" sz="3200" spc="-1" strike="noStrike">
              <a:solidFill>
                <a:srgbClr val="000000"/>
              </a:solidFill>
              <a:latin typeface="Tahoma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1150920" y="214200"/>
            <a:ext cx="7792560" cy="1461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da-DK" sz="4400" spc="-1" strike="noStrike">
              <a:solidFill>
                <a:srgbClr val="000000"/>
              </a:solidFill>
              <a:latin typeface="Tahoma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subTitle"/>
          </p:nvPr>
        </p:nvSpPr>
        <p:spPr>
          <a:xfrm>
            <a:off x="1182600" y="2017800"/>
            <a:ext cx="7772040" cy="4114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da-DK" sz="3200" spc="-1" strike="noStrike"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PlaceHolder 1"/>
          <p:cNvSpPr>
            <a:spLocks noGrp="1"/>
          </p:cNvSpPr>
          <p:nvPr>
            <p:ph type="title"/>
          </p:nvPr>
        </p:nvSpPr>
        <p:spPr>
          <a:xfrm>
            <a:off x="1150920" y="214200"/>
            <a:ext cx="7792560" cy="1461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da-DK" sz="4400" spc="-1" strike="noStrike">
              <a:solidFill>
                <a:srgbClr val="000000"/>
              </a:solidFill>
              <a:latin typeface="Tahoma"/>
            </a:endParaRPr>
          </a:p>
        </p:txBody>
      </p:sp>
      <p:sp>
        <p:nvSpPr>
          <p:cNvPr id="84" name="PlaceHolder 2"/>
          <p:cNvSpPr>
            <a:spLocks noGrp="1"/>
          </p:cNvSpPr>
          <p:nvPr>
            <p:ph/>
          </p:nvPr>
        </p:nvSpPr>
        <p:spPr>
          <a:xfrm>
            <a:off x="1182600" y="2017800"/>
            <a:ext cx="3792600" cy="4114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a-DK" sz="3200" spc="-1" strike="noStrike">
              <a:solidFill>
                <a:srgbClr val="000000"/>
              </a:solidFill>
              <a:latin typeface="Tahoma"/>
            </a:endParaRPr>
          </a:p>
        </p:txBody>
      </p:sp>
      <p:sp>
        <p:nvSpPr>
          <p:cNvPr id="85" name="PlaceHolder 3"/>
          <p:cNvSpPr>
            <a:spLocks noGrp="1"/>
          </p:cNvSpPr>
          <p:nvPr>
            <p:ph/>
          </p:nvPr>
        </p:nvSpPr>
        <p:spPr>
          <a:xfrm>
            <a:off x="5165280" y="2017800"/>
            <a:ext cx="3792600" cy="1962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a-DK" sz="3200" spc="-1" strike="noStrike">
              <a:solidFill>
                <a:srgbClr val="000000"/>
              </a:solidFill>
              <a:latin typeface="Tahoma"/>
            </a:endParaRPr>
          </a:p>
        </p:txBody>
      </p:sp>
      <p:sp>
        <p:nvSpPr>
          <p:cNvPr id="86" name="PlaceHolder 4"/>
          <p:cNvSpPr>
            <a:spLocks noGrp="1"/>
          </p:cNvSpPr>
          <p:nvPr>
            <p:ph/>
          </p:nvPr>
        </p:nvSpPr>
        <p:spPr>
          <a:xfrm>
            <a:off x="5165280" y="4167000"/>
            <a:ext cx="3792600" cy="1962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a-DK" sz="3200" spc="-1" strike="noStrike">
              <a:solidFill>
                <a:srgbClr val="000000"/>
              </a:solidFill>
              <a:latin typeface="Tahoma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1150920" y="214200"/>
            <a:ext cx="7792560" cy="1461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da-DK" sz="4400" spc="-1" strike="noStrike">
              <a:solidFill>
                <a:srgbClr val="000000"/>
              </a:solidFill>
              <a:latin typeface="Tahoma"/>
            </a:endParaRPr>
          </a:p>
        </p:txBody>
      </p:sp>
      <p:sp>
        <p:nvSpPr>
          <p:cNvPr id="88" name="PlaceHolder 2"/>
          <p:cNvSpPr>
            <a:spLocks noGrp="1"/>
          </p:cNvSpPr>
          <p:nvPr>
            <p:ph/>
          </p:nvPr>
        </p:nvSpPr>
        <p:spPr>
          <a:xfrm>
            <a:off x="1182600" y="2017800"/>
            <a:ext cx="3792600" cy="1962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a-DK" sz="3200" spc="-1" strike="noStrike">
              <a:solidFill>
                <a:srgbClr val="000000"/>
              </a:solidFill>
              <a:latin typeface="Tahoma"/>
            </a:endParaRPr>
          </a:p>
        </p:txBody>
      </p:sp>
      <p:sp>
        <p:nvSpPr>
          <p:cNvPr id="89" name="PlaceHolder 3"/>
          <p:cNvSpPr>
            <a:spLocks noGrp="1"/>
          </p:cNvSpPr>
          <p:nvPr>
            <p:ph/>
          </p:nvPr>
        </p:nvSpPr>
        <p:spPr>
          <a:xfrm>
            <a:off x="5165280" y="2017800"/>
            <a:ext cx="3792600" cy="1962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a-DK" sz="3200" spc="-1" strike="noStrike">
              <a:solidFill>
                <a:srgbClr val="000000"/>
              </a:solidFill>
              <a:latin typeface="Tahoma"/>
            </a:endParaRPr>
          </a:p>
        </p:txBody>
      </p:sp>
      <p:sp>
        <p:nvSpPr>
          <p:cNvPr id="90" name="PlaceHolder 4"/>
          <p:cNvSpPr>
            <a:spLocks noGrp="1"/>
          </p:cNvSpPr>
          <p:nvPr>
            <p:ph/>
          </p:nvPr>
        </p:nvSpPr>
        <p:spPr>
          <a:xfrm>
            <a:off x="1182600" y="4167000"/>
            <a:ext cx="7772040" cy="1962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a-DK" sz="3200" spc="-1" strike="noStrike">
              <a:solidFill>
                <a:srgbClr val="000000"/>
              </a:solidFill>
              <a:latin typeface="Tahoma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1150920" y="214200"/>
            <a:ext cx="7792560" cy="1461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da-DK" sz="4400" spc="-1" strike="noStrike">
              <a:solidFill>
                <a:srgbClr val="000000"/>
              </a:solidFill>
              <a:latin typeface="Tahoma"/>
            </a:endParaRPr>
          </a:p>
        </p:txBody>
      </p:sp>
      <p:sp>
        <p:nvSpPr>
          <p:cNvPr id="92" name="PlaceHolder 2"/>
          <p:cNvSpPr>
            <a:spLocks noGrp="1"/>
          </p:cNvSpPr>
          <p:nvPr>
            <p:ph/>
          </p:nvPr>
        </p:nvSpPr>
        <p:spPr>
          <a:xfrm>
            <a:off x="1182600" y="2017800"/>
            <a:ext cx="7772040" cy="1962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a-DK" sz="3200" spc="-1" strike="noStrike">
              <a:solidFill>
                <a:srgbClr val="000000"/>
              </a:solidFill>
              <a:latin typeface="Tahoma"/>
            </a:endParaRPr>
          </a:p>
        </p:txBody>
      </p:sp>
      <p:sp>
        <p:nvSpPr>
          <p:cNvPr id="93" name="PlaceHolder 3"/>
          <p:cNvSpPr>
            <a:spLocks noGrp="1"/>
          </p:cNvSpPr>
          <p:nvPr>
            <p:ph/>
          </p:nvPr>
        </p:nvSpPr>
        <p:spPr>
          <a:xfrm>
            <a:off x="1182600" y="4167000"/>
            <a:ext cx="7772040" cy="1962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a-DK" sz="3200" spc="-1" strike="noStrike">
              <a:solidFill>
                <a:srgbClr val="000000"/>
              </a:solidFill>
              <a:latin typeface="Tahoma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PlaceHolder 1"/>
          <p:cNvSpPr>
            <a:spLocks noGrp="1"/>
          </p:cNvSpPr>
          <p:nvPr>
            <p:ph type="title"/>
          </p:nvPr>
        </p:nvSpPr>
        <p:spPr>
          <a:xfrm>
            <a:off x="1150920" y="214200"/>
            <a:ext cx="7792560" cy="1461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da-DK" sz="4400" spc="-1" strike="noStrike">
              <a:solidFill>
                <a:srgbClr val="000000"/>
              </a:solidFill>
              <a:latin typeface="Tahoma"/>
            </a:endParaRPr>
          </a:p>
        </p:txBody>
      </p:sp>
      <p:sp>
        <p:nvSpPr>
          <p:cNvPr id="95" name="PlaceHolder 2"/>
          <p:cNvSpPr>
            <a:spLocks noGrp="1"/>
          </p:cNvSpPr>
          <p:nvPr>
            <p:ph/>
          </p:nvPr>
        </p:nvSpPr>
        <p:spPr>
          <a:xfrm>
            <a:off x="1182600" y="2017800"/>
            <a:ext cx="3792600" cy="1962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a-DK" sz="3200" spc="-1" strike="noStrike">
              <a:solidFill>
                <a:srgbClr val="000000"/>
              </a:solidFill>
              <a:latin typeface="Tahoma"/>
            </a:endParaRPr>
          </a:p>
        </p:txBody>
      </p:sp>
      <p:sp>
        <p:nvSpPr>
          <p:cNvPr id="96" name="PlaceHolder 3"/>
          <p:cNvSpPr>
            <a:spLocks noGrp="1"/>
          </p:cNvSpPr>
          <p:nvPr>
            <p:ph/>
          </p:nvPr>
        </p:nvSpPr>
        <p:spPr>
          <a:xfrm>
            <a:off x="5165280" y="2017800"/>
            <a:ext cx="3792600" cy="1962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a-DK" sz="3200" spc="-1" strike="noStrike">
              <a:solidFill>
                <a:srgbClr val="000000"/>
              </a:solidFill>
              <a:latin typeface="Tahoma"/>
            </a:endParaRPr>
          </a:p>
        </p:txBody>
      </p:sp>
      <p:sp>
        <p:nvSpPr>
          <p:cNvPr id="97" name="PlaceHolder 4"/>
          <p:cNvSpPr>
            <a:spLocks noGrp="1"/>
          </p:cNvSpPr>
          <p:nvPr>
            <p:ph/>
          </p:nvPr>
        </p:nvSpPr>
        <p:spPr>
          <a:xfrm>
            <a:off x="1182600" y="4167000"/>
            <a:ext cx="3792600" cy="1962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a-DK" sz="3200" spc="-1" strike="noStrike">
              <a:solidFill>
                <a:srgbClr val="000000"/>
              </a:solidFill>
              <a:latin typeface="Tahoma"/>
            </a:endParaRPr>
          </a:p>
        </p:txBody>
      </p:sp>
      <p:sp>
        <p:nvSpPr>
          <p:cNvPr id="98" name="PlaceHolder 5"/>
          <p:cNvSpPr>
            <a:spLocks noGrp="1"/>
          </p:cNvSpPr>
          <p:nvPr>
            <p:ph/>
          </p:nvPr>
        </p:nvSpPr>
        <p:spPr>
          <a:xfrm>
            <a:off x="5165280" y="4167000"/>
            <a:ext cx="3792600" cy="1962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a-DK" sz="3200" spc="-1" strike="noStrike">
              <a:solidFill>
                <a:srgbClr val="000000"/>
              </a:solidFill>
              <a:latin typeface="Tahoma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PlaceHolder 1"/>
          <p:cNvSpPr>
            <a:spLocks noGrp="1"/>
          </p:cNvSpPr>
          <p:nvPr>
            <p:ph type="title"/>
          </p:nvPr>
        </p:nvSpPr>
        <p:spPr>
          <a:xfrm>
            <a:off x="1150920" y="214200"/>
            <a:ext cx="7792560" cy="1461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da-DK" sz="4400" spc="-1" strike="noStrike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" name="PlaceHolder 2"/>
          <p:cNvSpPr>
            <a:spLocks noGrp="1"/>
          </p:cNvSpPr>
          <p:nvPr>
            <p:ph/>
          </p:nvPr>
        </p:nvSpPr>
        <p:spPr>
          <a:xfrm>
            <a:off x="1182600" y="2017800"/>
            <a:ext cx="2502360" cy="1962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a-DK" sz="3200" spc="-1" strike="noStrike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" name="PlaceHolder 3"/>
          <p:cNvSpPr>
            <a:spLocks noGrp="1"/>
          </p:cNvSpPr>
          <p:nvPr>
            <p:ph/>
          </p:nvPr>
        </p:nvSpPr>
        <p:spPr>
          <a:xfrm>
            <a:off x="3810600" y="2017800"/>
            <a:ext cx="2502360" cy="1962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a-DK" sz="3200" spc="-1" strike="noStrike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2" name="PlaceHolder 4"/>
          <p:cNvSpPr>
            <a:spLocks noGrp="1"/>
          </p:cNvSpPr>
          <p:nvPr>
            <p:ph/>
          </p:nvPr>
        </p:nvSpPr>
        <p:spPr>
          <a:xfrm>
            <a:off x="6438240" y="2017800"/>
            <a:ext cx="2502360" cy="1962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a-DK" sz="3200" spc="-1" strike="noStrike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3" name="PlaceHolder 5"/>
          <p:cNvSpPr>
            <a:spLocks noGrp="1"/>
          </p:cNvSpPr>
          <p:nvPr>
            <p:ph/>
          </p:nvPr>
        </p:nvSpPr>
        <p:spPr>
          <a:xfrm>
            <a:off x="1182600" y="4167000"/>
            <a:ext cx="2502360" cy="1962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a-DK" sz="3200" spc="-1" strike="noStrike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4" name="PlaceHolder 6"/>
          <p:cNvSpPr>
            <a:spLocks noGrp="1"/>
          </p:cNvSpPr>
          <p:nvPr>
            <p:ph/>
          </p:nvPr>
        </p:nvSpPr>
        <p:spPr>
          <a:xfrm>
            <a:off x="3810600" y="4167000"/>
            <a:ext cx="2502360" cy="1962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a-DK" sz="3200" spc="-1" strike="noStrike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5" name="PlaceHolder 7"/>
          <p:cNvSpPr>
            <a:spLocks noGrp="1"/>
          </p:cNvSpPr>
          <p:nvPr>
            <p:ph/>
          </p:nvPr>
        </p:nvSpPr>
        <p:spPr>
          <a:xfrm>
            <a:off x="6438240" y="4167000"/>
            <a:ext cx="2502360" cy="1962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a-DK" sz="3200" spc="-1" strike="noStrike">
              <a:solidFill>
                <a:srgbClr val="000000"/>
              </a:solidFill>
              <a:latin typeface="Tahoma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laceHolder 1"/>
          <p:cNvSpPr>
            <a:spLocks noGrp="1"/>
          </p:cNvSpPr>
          <p:nvPr>
            <p:ph type="title"/>
          </p:nvPr>
        </p:nvSpPr>
        <p:spPr>
          <a:xfrm>
            <a:off x="1150920" y="214200"/>
            <a:ext cx="7792560" cy="1461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da-DK" sz="4400" spc="-1" strike="noStrike">
              <a:solidFill>
                <a:srgbClr val="000000"/>
              </a:solidFill>
              <a:latin typeface="Tahoma"/>
            </a:endParaRPr>
          </a:p>
        </p:txBody>
      </p:sp>
      <p:sp>
        <p:nvSpPr>
          <p:cNvPr id="25" name="PlaceHolder 2"/>
          <p:cNvSpPr>
            <a:spLocks noGrp="1"/>
          </p:cNvSpPr>
          <p:nvPr>
            <p:ph/>
          </p:nvPr>
        </p:nvSpPr>
        <p:spPr>
          <a:xfrm>
            <a:off x="1182600" y="2017800"/>
            <a:ext cx="7772040" cy="4114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a-DK" sz="3200" spc="-1" strike="noStrike">
              <a:solidFill>
                <a:srgbClr val="000000"/>
              </a:solidFill>
              <a:latin typeface="Tahoma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1150920" y="214200"/>
            <a:ext cx="7792560" cy="1461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da-DK" sz="4400" spc="-1" strike="noStrike">
              <a:solidFill>
                <a:srgbClr val="000000"/>
              </a:solidFill>
              <a:latin typeface="Tahoma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/>
          </p:nvPr>
        </p:nvSpPr>
        <p:spPr>
          <a:xfrm>
            <a:off x="1182600" y="2017800"/>
            <a:ext cx="3792600" cy="4114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a-DK" sz="3200" spc="-1" strike="noStrike">
              <a:solidFill>
                <a:srgbClr val="000000"/>
              </a:solidFill>
              <a:latin typeface="Tahoma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/>
          </p:nvPr>
        </p:nvSpPr>
        <p:spPr>
          <a:xfrm>
            <a:off x="5165280" y="2017800"/>
            <a:ext cx="3792600" cy="4114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a-DK" sz="3200" spc="-1" strike="noStrike">
              <a:solidFill>
                <a:srgbClr val="000000"/>
              </a:solidFill>
              <a:latin typeface="Tahoma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1150920" y="214200"/>
            <a:ext cx="7792560" cy="1461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da-DK" sz="4400" spc="-1" strike="noStrike">
              <a:solidFill>
                <a:srgbClr val="000000"/>
              </a:solidFill>
              <a:latin typeface="Tahoma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laceHolder 1"/>
          <p:cNvSpPr>
            <a:spLocks noGrp="1"/>
          </p:cNvSpPr>
          <p:nvPr>
            <p:ph type="subTitle"/>
          </p:nvPr>
        </p:nvSpPr>
        <p:spPr>
          <a:xfrm>
            <a:off x="1150920" y="214200"/>
            <a:ext cx="7792560" cy="67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da-DK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1150920" y="214200"/>
            <a:ext cx="7792560" cy="1461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da-DK" sz="4400" spc="-1" strike="noStrike">
              <a:solidFill>
                <a:srgbClr val="000000"/>
              </a:solidFill>
              <a:latin typeface="Tahoma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/>
          </p:nvPr>
        </p:nvSpPr>
        <p:spPr>
          <a:xfrm>
            <a:off x="1182600" y="2017800"/>
            <a:ext cx="3792600" cy="1962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a-DK" sz="3200" spc="-1" strike="noStrike">
              <a:solidFill>
                <a:srgbClr val="000000"/>
              </a:solidFill>
              <a:latin typeface="Tahoma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/>
          </p:nvPr>
        </p:nvSpPr>
        <p:spPr>
          <a:xfrm>
            <a:off x="5165280" y="2017800"/>
            <a:ext cx="3792600" cy="4114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a-DK" sz="3200" spc="-1" strike="noStrike">
              <a:solidFill>
                <a:srgbClr val="000000"/>
              </a:solidFill>
              <a:latin typeface="Tahoma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/>
          </p:nvPr>
        </p:nvSpPr>
        <p:spPr>
          <a:xfrm>
            <a:off x="1182600" y="4167000"/>
            <a:ext cx="3792600" cy="1962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a-DK" sz="3200" spc="-1" strike="noStrike">
              <a:solidFill>
                <a:srgbClr val="000000"/>
              </a:solidFill>
              <a:latin typeface="Tahoma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PlaceHolder 1"/>
          <p:cNvSpPr>
            <a:spLocks noGrp="1"/>
          </p:cNvSpPr>
          <p:nvPr>
            <p:ph type="title"/>
          </p:nvPr>
        </p:nvSpPr>
        <p:spPr>
          <a:xfrm>
            <a:off x="1150920" y="214200"/>
            <a:ext cx="7792560" cy="1461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da-DK" sz="4400" spc="-1" strike="noStrike">
              <a:solidFill>
                <a:srgbClr val="000000"/>
              </a:solidFill>
              <a:latin typeface="Tahoma"/>
            </a:endParaRPr>
          </a:p>
        </p:txBody>
      </p:sp>
      <p:sp>
        <p:nvSpPr>
          <p:cNvPr id="36" name="PlaceHolder 2"/>
          <p:cNvSpPr>
            <a:spLocks noGrp="1"/>
          </p:cNvSpPr>
          <p:nvPr>
            <p:ph/>
          </p:nvPr>
        </p:nvSpPr>
        <p:spPr>
          <a:xfrm>
            <a:off x="1182600" y="2017800"/>
            <a:ext cx="3792600" cy="4114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a-DK" sz="3200" spc="-1" strike="noStrike">
              <a:solidFill>
                <a:srgbClr val="000000"/>
              </a:solidFill>
              <a:latin typeface="Tahoma"/>
            </a:endParaRPr>
          </a:p>
        </p:txBody>
      </p:sp>
      <p:sp>
        <p:nvSpPr>
          <p:cNvPr id="37" name="PlaceHolder 3"/>
          <p:cNvSpPr>
            <a:spLocks noGrp="1"/>
          </p:cNvSpPr>
          <p:nvPr>
            <p:ph/>
          </p:nvPr>
        </p:nvSpPr>
        <p:spPr>
          <a:xfrm>
            <a:off x="5165280" y="2017800"/>
            <a:ext cx="3792600" cy="1962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a-DK" sz="3200" spc="-1" strike="noStrike">
              <a:solidFill>
                <a:srgbClr val="000000"/>
              </a:solidFill>
              <a:latin typeface="Tahoma"/>
            </a:endParaRPr>
          </a:p>
        </p:txBody>
      </p:sp>
      <p:sp>
        <p:nvSpPr>
          <p:cNvPr id="38" name="PlaceHolder 4"/>
          <p:cNvSpPr>
            <a:spLocks noGrp="1"/>
          </p:cNvSpPr>
          <p:nvPr>
            <p:ph/>
          </p:nvPr>
        </p:nvSpPr>
        <p:spPr>
          <a:xfrm>
            <a:off x="5165280" y="4167000"/>
            <a:ext cx="3792600" cy="1962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a-DK" sz="3200" spc="-1" strike="noStrike">
              <a:solidFill>
                <a:srgbClr val="000000"/>
              </a:solidFill>
              <a:latin typeface="Tahoma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PlaceHolder 1"/>
          <p:cNvSpPr>
            <a:spLocks noGrp="1"/>
          </p:cNvSpPr>
          <p:nvPr>
            <p:ph type="title"/>
          </p:nvPr>
        </p:nvSpPr>
        <p:spPr>
          <a:xfrm>
            <a:off x="1150920" y="214200"/>
            <a:ext cx="7792560" cy="1461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da-DK" sz="4400" spc="-1" strike="noStrike">
              <a:solidFill>
                <a:srgbClr val="000000"/>
              </a:solidFill>
              <a:latin typeface="Tahoma"/>
            </a:endParaRPr>
          </a:p>
        </p:txBody>
      </p:sp>
      <p:sp>
        <p:nvSpPr>
          <p:cNvPr id="40" name="PlaceHolder 2"/>
          <p:cNvSpPr>
            <a:spLocks noGrp="1"/>
          </p:cNvSpPr>
          <p:nvPr>
            <p:ph/>
          </p:nvPr>
        </p:nvSpPr>
        <p:spPr>
          <a:xfrm>
            <a:off x="1182600" y="2017800"/>
            <a:ext cx="3792600" cy="1962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a-DK" sz="3200" spc="-1" strike="noStrike">
              <a:solidFill>
                <a:srgbClr val="000000"/>
              </a:solidFill>
              <a:latin typeface="Tahoma"/>
            </a:endParaRPr>
          </a:p>
        </p:txBody>
      </p:sp>
      <p:sp>
        <p:nvSpPr>
          <p:cNvPr id="41" name="PlaceHolder 3"/>
          <p:cNvSpPr>
            <a:spLocks noGrp="1"/>
          </p:cNvSpPr>
          <p:nvPr>
            <p:ph/>
          </p:nvPr>
        </p:nvSpPr>
        <p:spPr>
          <a:xfrm>
            <a:off x="5165280" y="2017800"/>
            <a:ext cx="3792600" cy="1962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a-DK" sz="3200" spc="-1" strike="noStrike">
              <a:solidFill>
                <a:srgbClr val="000000"/>
              </a:solidFill>
              <a:latin typeface="Tahoma"/>
            </a:endParaRPr>
          </a:p>
        </p:txBody>
      </p:sp>
      <p:sp>
        <p:nvSpPr>
          <p:cNvPr id="42" name="PlaceHolder 4"/>
          <p:cNvSpPr>
            <a:spLocks noGrp="1"/>
          </p:cNvSpPr>
          <p:nvPr>
            <p:ph/>
          </p:nvPr>
        </p:nvSpPr>
        <p:spPr>
          <a:xfrm>
            <a:off x="1182600" y="4167000"/>
            <a:ext cx="7772040" cy="1962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a-DK" sz="3200" spc="-1" strike="noStrike">
              <a:solidFill>
                <a:srgbClr val="000000"/>
              </a:solidFill>
              <a:latin typeface="Tahoma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Rectangle 2" hidden="1"/>
          <p:cNvSpPr/>
          <p:nvPr/>
        </p:nvSpPr>
        <p:spPr>
          <a:xfrm>
            <a:off x="417600" y="1098720"/>
            <a:ext cx="437760" cy="474480"/>
          </a:xfrm>
          <a:prstGeom prst="rect">
            <a:avLst/>
          </a:prstGeom>
          <a:solidFill>
            <a:schemeClr val="accent2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" name="Rectangle 3" hidden="1"/>
          <p:cNvSpPr/>
          <p:nvPr/>
        </p:nvSpPr>
        <p:spPr>
          <a:xfrm>
            <a:off x="800280" y="1098720"/>
            <a:ext cx="328320" cy="474480"/>
          </a:xfrm>
          <a:prstGeom prst="rect">
            <a:avLst/>
          </a:prstGeom>
          <a:gradFill rotWithShape="0">
            <a:gsLst>
              <a:gs pos="0">
                <a:srgbClr val="ffcf01"/>
              </a:gs>
              <a:gs pos="100000">
                <a:srgbClr val="ffffff"/>
              </a:gs>
            </a:gsLst>
            <a:lin ang="0"/>
          </a:gra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" name="Rectangle 4" hidden="1"/>
          <p:cNvSpPr/>
          <p:nvPr/>
        </p:nvSpPr>
        <p:spPr>
          <a:xfrm>
            <a:off x="541440" y="1521000"/>
            <a:ext cx="421920" cy="474480"/>
          </a:xfrm>
          <a:prstGeom prst="rect">
            <a:avLst/>
          </a:prstGeom>
          <a:solidFill>
            <a:schemeClr val="folHlink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" name="Rectangle 5" hidden="1"/>
          <p:cNvSpPr/>
          <p:nvPr/>
        </p:nvSpPr>
        <p:spPr>
          <a:xfrm>
            <a:off x="911160" y="1521000"/>
            <a:ext cx="367920" cy="474480"/>
          </a:xfrm>
          <a:prstGeom prst="rect">
            <a:avLst/>
          </a:prstGeom>
          <a:gradFill rotWithShape="0">
            <a:gsLst>
              <a:gs pos="0">
                <a:srgbClr val="3333cc"/>
              </a:gs>
              <a:gs pos="100000">
                <a:srgbClr val="ffffff"/>
              </a:gs>
            </a:gsLst>
            <a:lin ang="0"/>
          </a:gra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" name="Rectangle 6" hidden="1"/>
          <p:cNvSpPr/>
          <p:nvPr/>
        </p:nvSpPr>
        <p:spPr>
          <a:xfrm>
            <a:off x="127080" y="1447920"/>
            <a:ext cx="560160" cy="421920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ff0000"/>
              </a:gs>
            </a:gsLst>
            <a:lin ang="18900000"/>
          </a:gra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5" name="Rectangle 7" hidden="1"/>
          <p:cNvSpPr/>
          <p:nvPr/>
        </p:nvSpPr>
        <p:spPr>
          <a:xfrm>
            <a:off x="762120" y="990720"/>
            <a:ext cx="31320" cy="1052280"/>
          </a:xfrm>
          <a:prstGeom prst="rect">
            <a:avLst/>
          </a:prstGeom>
          <a:solidFill>
            <a:schemeClr val="bg2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6" name="Rectangle 8" hidden="1"/>
          <p:cNvSpPr/>
          <p:nvPr/>
        </p:nvSpPr>
        <p:spPr>
          <a:xfrm>
            <a:off x="442800" y="1781280"/>
            <a:ext cx="8226000" cy="31320"/>
          </a:xfrm>
          <a:prstGeom prst="rect">
            <a:avLst/>
          </a:prstGeom>
          <a:gradFill rotWithShape="0">
            <a:gsLst>
              <a:gs pos="0">
                <a:srgbClr val="1c1c1c"/>
              </a:gs>
              <a:gs pos="100000">
                <a:srgbClr val="ffffff"/>
              </a:gs>
            </a:gsLst>
            <a:lin ang="0"/>
          </a:gradFill>
          <a:ln w="0">
            <a:noFill/>
          </a:ln>
        </p:spPr>
        <p:style>
          <a:lnRef idx="0"/>
          <a:fillRef idx="0"/>
          <a:effectRef idx="0"/>
          <a:fontRef idx="minor"/>
        </p:style>
      </p:sp>
      <p:grpSp>
        <p:nvGrpSpPr>
          <p:cNvPr id="7" name="Group 2"/>
          <p:cNvGrpSpPr/>
          <p:nvPr/>
        </p:nvGrpSpPr>
        <p:grpSpPr>
          <a:xfrm>
            <a:off x="0" y="2438280"/>
            <a:ext cx="9009000" cy="1052280"/>
            <a:chOff x="0" y="2438280"/>
            <a:chExt cx="9009000" cy="1052280"/>
          </a:xfrm>
        </p:grpSpPr>
        <p:grpSp>
          <p:nvGrpSpPr>
            <p:cNvPr id="8" name="Group 3"/>
            <p:cNvGrpSpPr/>
            <p:nvPr/>
          </p:nvGrpSpPr>
          <p:grpSpPr>
            <a:xfrm>
              <a:off x="293760" y="2546280"/>
              <a:ext cx="712440" cy="474480"/>
              <a:chOff x="293760" y="2546280"/>
              <a:chExt cx="712440" cy="474480"/>
            </a:xfrm>
          </p:grpSpPr>
          <p:sp>
            <p:nvSpPr>
              <p:cNvPr id="9" name="Rectangle 4"/>
              <p:cNvSpPr/>
              <p:nvPr/>
            </p:nvSpPr>
            <p:spPr>
              <a:xfrm>
                <a:off x="293760" y="2546280"/>
                <a:ext cx="438120" cy="474480"/>
              </a:xfrm>
              <a:prstGeom prst="rect">
                <a:avLst/>
              </a:prstGeom>
              <a:solidFill>
                <a:schemeClr val="folHlink"/>
              </a:soli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0" name="Rectangle 5"/>
              <p:cNvSpPr/>
              <p:nvPr/>
            </p:nvSpPr>
            <p:spPr>
              <a:xfrm>
                <a:off x="677520" y="2546280"/>
                <a:ext cx="328680" cy="474480"/>
              </a:xfrm>
              <a:prstGeom prst="rect">
                <a:avLst/>
              </a:prstGeom>
              <a:gradFill rotWithShape="0">
                <a:gsLst>
                  <a:gs pos="0">
                    <a:srgbClr val="3333cc"/>
                  </a:gs>
                  <a:gs pos="100000">
                    <a:srgbClr val="ffffff"/>
                  </a:gs>
                </a:gsLst>
                <a:lin ang="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</p:grpSp>
        <p:grpSp>
          <p:nvGrpSpPr>
            <p:cNvPr id="11" name="Group 6"/>
            <p:cNvGrpSpPr/>
            <p:nvPr/>
          </p:nvGrpSpPr>
          <p:grpSpPr>
            <a:xfrm>
              <a:off x="417600" y="2968560"/>
              <a:ext cx="739080" cy="474480"/>
              <a:chOff x="417600" y="2968560"/>
              <a:chExt cx="739080" cy="474480"/>
            </a:xfrm>
          </p:grpSpPr>
          <p:sp>
            <p:nvSpPr>
              <p:cNvPr id="12" name="Rectangle 7"/>
              <p:cNvSpPr/>
              <p:nvPr/>
            </p:nvSpPr>
            <p:spPr>
              <a:xfrm>
                <a:off x="417600" y="2968560"/>
                <a:ext cx="422280" cy="474480"/>
              </a:xfrm>
              <a:prstGeom prst="rect">
                <a:avLst/>
              </a:prstGeom>
              <a:solidFill>
                <a:schemeClr val="accent2"/>
              </a:soli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3" name="Rectangle 8"/>
              <p:cNvSpPr/>
              <p:nvPr/>
            </p:nvSpPr>
            <p:spPr>
              <a:xfrm>
                <a:off x="787320" y="2968560"/>
                <a:ext cx="369360" cy="474480"/>
              </a:xfrm>
              <a:prstGeom prst="rect">
                <a:avLst/>
              </a:prstGeom>
              <a:gradFill rotWithShape="0">
                <a:gsLst>
                  <a:gs pos="0">
                    <a:srgbClr val="ffcf01"/>
                  </a:gs>
                  <a:gs pos="100000">
                    <a:srgbClr val="ffffff"/>
                  </a:gs>
                </a:gsLst>
                <a:lin ang="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</p:grpSp>
        <p:sp>
          <p:nvSpPr>
            <p:cNvPr id="14" name="Rectangle 9"/>
            <p:cNvSpPr/>
            <p:nvPr/>
          </p:nvSpPr>
          <p:spPr>
            <a:xfrm>
              <a:off x="0" y="2895480"/>
              <a:ext cx="560160" cy="421920"/>
            </a:xfrm>
            <a:prstGeom prst="rect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ff0000"/>
                </a:gs>
              </a:gsLst>
              <a:lin ang="18900000"/>
            </a:gra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5" name="Rectangle 10"/>
            <p:cNvSpPr/>
            <p:nvPr/>
          </p:nvSpPr>
          <p:spPr>
            <a:xfrm>
              <a:off x="635040" y="2438280"/>
              <a:ext cx="31320" cy="1052280"/>
            </a:xfrm>
            <a:prstGeom prst="rect">
              <a:avLst/>
            </a:prstGeom>
            <a:solidFill>
              <a:schemeClr val="bg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6" name="Rectangle 11"/>
            <p:cNvSpPr/>
            <p:nvPr/>
          </p:nvSpPr>
          <p:spPr>
            <a:xfrm flipV="1">
              <a:off x="316080" y="3259800"/>
              <a:ext cx="8692920" cy="55080"/>
            </a:xfrm>
            <a:prstGeom prst="rect">
              <a:avLst/>
            </a:prstGeom>
            <a:gradFill rotWithShape="0">
              <a:gsLst>
                <a:gs pos="0">
                  <a:srgbClr val="1c1c1c"/>
                </a:gs>
                <a:gs pos="100000">
                  <a:srgbClr val="ffffff"/>
                </a:gs>
              </a:gsLst>
              <a:lin ang="0"/>
            </a:gra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17" name="PlaceHolder 1"/>
          <p:cNvSpPr>
            <a:spLocks noGrp="1"/>
          </p:cNvSpPr>
          <p:nvPr>
            <p:ph type="title"/>
          </p:nvPr>
        </p:nvSpPr>
        <p:spPr>
          <a:xfrm>
            <a:off x="990720" y="1676520"/>
            <a:ext cx="7772040" cy="1461600"/>
          </a:xfrm>
          <a:prstGeom prst="rect">
            <a:avLst/>
          </a:prstGeom>
          <a:noFill/>
          <a:ln w="0">
            <a:noFill/>
          </a:ln>
        </p:spPr>
        <p:txBody>
          <a:bodyPr numCol="1" spcCol="0" anchor="b">
            <a:noAutofit/>
          </a:bodyPr>
          <a:p>
            <a:pPr>
              <a:lnSpc>
                <a:spcPct val="100000"/>
              </a:lnSpc>
              <a:buNone/>
            </a:pPr>
            <a:r>
              <a:rPr b="0" lang="da-DK" sz="4400" spc="-1" strike="noStrike">
                <a:solidFill>
                  <a:srgbClr val="333399"/>
                </a:solidFill>
                <a:latin typeface="Tahoma"/>
              </a:rPr>
              <a:t>Click to edit Master title style</a:t>
            </a:r>
            <a:endParaRPr b="0" lang="da-DK" sz="4400" spc="-1" strike="noStrike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8" name="PlaceHolder 2"/>
          <p:cNvSpPr>
            <a:spLocks noGrp="1"/>
          </p:cNvSpPr>
          <p:nvPr>
            <p:ph type="dt"/>
          </p:nvPr>
        </p:nvSpPr>
        <p:spPr>
          <a:xfrm>
            <a:off x="990720" y="6248520"/>
            <a:ext cx="1904760" cy="456840"/>
          </a:xfrm>
          <a:prstGeom prst="rect">
            <a:avLst/>
          </a:prstGeom>
          <a:noFill/>
          <a:ln w="9360">
            <a:noFill/>
          </a:ln>
        </p:spPr>
        <p:txBody>
          <a:bodyPr numCol="1" spcCol="0" anchor="b">
            <a:noAutofit/>
          </a:bodyPr>
          <a:p>
            <a:endParaRPr b="0" lang="da-DK" sz="2400" spc="-1" strike="noStrike">
              <a:latin typeface="Times New Roman"/>
            </a:endParaRPr>
          </a:p>
        </p:txBody>
      </p:sp>
      <p:sp>
        <p:nvSpPr>
          <p:cNvPr id="19" name="PlaceHolder 3"/>
          <p:cNvSpPr>
            <a:spLocks noGrp="1"/>
          </p:cNvSpPr>
          <p:nvPr>
            <p:ph type="ftr"/>
          </p:nvPr>
        </p:nvSpPr>
        <p:spPr>
          <a:xfrm>
            <a:off x="3429000" y="6248520"/>
            <a:ext cx="2895120" cy="456840"/>
          </a:xfrm>
          <a:prstGeom prst="rect">
            <a:avLst/>
          </a:prstGeom>
          <a:noFill/>
          <a:ln w="9360">
            <a:noFill/>
          </a:ln>
        </p:spPr>
        <p:txBody>
          <a:bodyPr numCol="1" spcCol="0" anchor="b">
            <a:noAutofit/>
          </a:bodyPr>
          <a:p>
            <a:endParaRPr b="0" lang="da-DK" sz="2400" spc="-1" strike="noStrike">
              <a:latin typeface="Times New Roman"/>
            </a:endParaRPr>
          </a:p>
        </p:txBody>
      </p:sp>
      <p:sp>
        <p:nvSpPr>
          <p:cNvPr id="20" name="PlaceHolder 4"/>
          <p:cNvSpPr>
            <a:spLocks noGrp="1"/>
          </p:cNvSpPr>
          <p:nvPr>
            <p:ph type="sldNum"/>
          </p:nvPr>
        </p:nvSpPr>
        <p:spPr>
          <a:xfrm>
            <a:off x="6858000" y="6248520"/>
            <a:ext cx="1904760" cy="456840"/>
          </a:xfrm>
          <a:prstGeom prst="rect">
            <a:avLst/>
          </a:prstGeom>
          <a:noFill/>
          <a:ln w="9360">
            <a:noFill/>
          </a:ln>
        </p:spPr>
        <p:txBody>
          <a:bodyPr numCol="1" spcCol="0" anchor="b">
            <a:noAutofit/>
          </a:bodyPr>
          <a:p>
            <a:pPr algn="r">
              <a:lnSpc>
                <a:spcPct val="100000"/>
              </a:lnSpc>
              <a:buNone/>
            </a:pPr>
            <a:fld id="{4139B98B-ADDB-4A6C-B99B-AC13D632259F}" type="slidenum">
              <a:rPr b="0" lang="da-DK" sz="1400" spc="-1" strike="noStrike">
                <a:solidFill>
                  <a:srgbClr val="1c1c1c"/>
                </a:solidFill>
                <a:latin typeface="Tahoma"/>
              </a:rPr>
              <a:t>&lt;nummer&gt;</a:t>
            </a:fld>
            <a:endParaRPr b="0" lang="da-DK" sz="1400" spc="-1" strike="noStrike">
              <a:latin typeface="Times New Roman"/>
            </a:endParaRPr>
          </a:p>
        </p:txBody>
      </p:sp>
      <p:sp>
        <p:nvSpPr>
          <p:cNvPr id="21" name="PlaceHolder 5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a-DK" sz="3200" spc="-1" strike="noStrike">
                <a:solidFill>
                  <a:srgbClr val="000000"/>
                </a:solidFill>
                <a:latin typeface="Tahoma"/>
              </a:rPr>
              <a:t>Klik for at redigere dispositionstekstens format</a:t>
            </a:r>
            <a:endParaRPr b="0" lang="da-DK" sz="3200" spc="-1" strike="noStrike">
              <a:solidFill>
                <a:srgbClr val="000000"/>
              </a:solidFill>
              <a:latin typeface="Tahoma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a-DK" sz="2400" spc="-1" strike="noStrike">
                <a:solidFill>
                  <a:srgbClr val="000000"/>
                </a:solidFill>
                <a:latin typeface="Tahoma"/>
              </a:rPr>
              <a:t>Andet dispositionsniveau</a:t>
            </a:r>
            <a:endParaRPr b="0" lang="da-DK" sz="2400" spc="-1" strike="noStrike">
              <a:solidFill>
                <a:srgbClr val="000000"/>
              </a:solidFill>
              <a:latin typeface="Tahoma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a-DK" sz="2000" spc="-1" strike="noStrike">
                <a:solidFill>
                  <a:srgbClr val="000000"/>
                </a:solidFill>
                <a:latin typeface="Tahoma"/>
              </a:rPr>
              <a:t>Tredje dispositionsniveau</a:t>
            </a:r>
            <a:endParaRPr b="0" lang="da-DK" sz="2000" spc="-1" strike="noStrike">
              <a:solidFill>
                <a:srgbClr val="000000"/>
              </a:solidFill>
              <a:latin typeface="Tahoma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a-DK" sz="2000" spc="-1" strike="noStrike">
                <a:solidFill>
                  <a:srgbClr val="000000"/>
                </a:solidFill>
                <a:latin typeface="Tahoma"/>
              </a:rPr>
              <a:t>Fjerde dispositionsniveau</a:t>
            </a:r>
            <a:endParaRPr b="0" lang="da-DK" sz="2000" spc="-1" strike="noStrike">
              <a:solidFill>
                <a:srgbClr val="000000"/>
              </a:solidFill>
              <a:latin typeface="Tahoma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a-DK" sz="2000" spc="-1" strike="noStrike">
                <a:solidFill>
                  <a:srgbClr val="000000"/>
                </a:solidFill>
                <a:latin typeface="Tahoma"/>
              </a:rPr>
              <a:t>Femte dispositionsniveau</a:t>
            </a:r>
            <a:endParaRPr b="0" lang="da-DK" sz="2000" spc="-1" strike="noStrike">
              <a:solidFill>
                <a:srgbClr val="000000"/>
              </a:solidFill>
              <a:latin typeface="Tahoma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a-DK" sz="2000" spc="-1" strike="noStrike">
                <a:solidFill>
                  <a:srgbClr val="000000"/>
                </a:solidFill>
                <a:latin typeface="Tahoma"/>
              </a:rPr>
              <a:t>Sjette dispositionsniveau</a:t>
            </a:r>
            <a:endParaRPr b="0" lang="da-DK" sz="2000" spc="-1" strike="noStrike">
              <a:solidFill>
                <a:srgbClr val="000000"/>
              </a:solidFill>
              <a:latin typeface="Tahoma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a-DK" sz="2000" spc="-1" strike="noStrike">
                <a:solidFill>
                  <a:srgbClr val="000000"/>
                </a:solidFill>
                <a:latin typeface="Tahoma"/>
              </a:rPr>
              <a:t>Syvende dispositionsniveau</a:t>
            </a:r>
            <a:endParaRPr b="0" lang="da-DK" sz="2000" spc="-1" strike="noStrike">
              <a:solidFill>
                <a:srgbClr val="000000"/>
              </a:solidFill>
              <a:latin typeface="Tahoma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ectangle 2"/>
          <p:cNvSpPr/>
          <p:nvPr/>
        </p:nvSpPr>
        <p:spPr>
          <a:xfrm>
            <a:off x="417600" y="1098720"/>
            <a:ext cx="437760" cy="474480"/>
          </a:xfrm>
          <a:prstGeom prst="rect">
            <a:avLst/>
          </a:prstGeom>
          <a:solidFill>
            <a:schemeClr val="accent2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59" name="Rectangle 3"/>
          <p:cNvSpPr/>
          <p:nvPr/>
        </p:nvSpPr>
        <p:spPr>
          <a:xfrm>
            <a:off x="800280" y="1098720"/>
            <a:ext cx="328320" cy="474480"/>
          </a:xfrm>
          <a:prstGeom prst="rect">
            <a:avLst/>
          </a:prstGeom>
          <a:gradFill rotWithShape="0">
            <a:gsLst>
              <a:gs pos="0">
                <a:srgbClr val="ffcf01"/>
              </a:gs>
              <a:gs pos="100000">
                <a:srgbClr val="ffffff"/>
              </a:gs>
            </a:gsLst>
            <a:lin ang="0"/>
          </a:gra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60" name="Rectangle 4"/>
          <p:cNvSpPr/>
          <p:nvPr/>
        </p:nvSpPr>
        <p:spPr>
          <a:xfrm>
            <a:off x="541440" y="1521000"/>
            <a:ext cx="421920" cy="474480"/>
          </a:xfrm>
          <a:prstGeom prst="rect">
            <a:avLst/>
          </a:prstGeom>
          <a:solidFill>
            <a:schemeClr val="folHlink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61" name="Rectangle 5"/>
          <p:cNvSpPr/>
          <p:nvPr/>
        </p:nvSpPr>
        <p:spPr>
          <a:xfrm>
            <a:off x="911160" y="1521000"/>
            <a:ext cx="367920" cy="474480"/>
          </a:xfrm>
          <a:prstGeom prst="rect">
            <a:avLst/>
          </a:prstGeom>
          <a:gradFill rotWithShape="0">
            <a:gsLst>
              <a:gs pos="0">
                <a:srgbClr val="3333cc"/>
              </a:gs>
              <a:gs pos="100000">
                <a:srgbClr val="ffffff"/>
              </a:gs>
            </a:gsLst>
            <a:lin ang="0"/>
          </a:gra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62" name="Rectangle 6"/>
          <p:cNvSpPr/>
          <p:nvPr/>
        </p:nvSpPr>
        <p:spPr>
          <a:xfrm>
            <a:off x="127080" y="1447920"/>
            <a:ext cx="560160" cy="421920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ff0000"/>
              </a:gs>
            </a:gsLst>
            <a:lin ang="18900000"/>
          </a:gra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63" name="Rectangle 7"/>
          <p:cNvSpPr/>
          <p:nvPr/>
        </p:nvSpPr>
        <p:spPr>
          <a:xfrm>
            <a:off x="762120" y="990720"/>
            <a:ext cx="31320" cy="1052280"/>
          </a:xfrm>
          <a:prstGeom prst="rect">
            <a:avLst/>
          </a:prstGeom>
          <a:solidFill>
            <a:schemeClr val="bg2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64" name="Rectangle 8"/>
          <p:cNvSpPr/>
          <p:nvPr/>
        </p:nvSpPr>
        <p:spPr>
          <a:xfrm>
            <a:off x="442800" y="1781280"/>
            <a:ext cx="8226000" cy="31320"/>
          </a:xfrm>
          <a:prstGeom prst="rect">
            <a:avLst/>
          </a:prstGeom>
          <a:gradFill rotWithShape="0">
            <a:gsLst>
              <a:gs pos="0">
                <a:srgbClr val="1c1c1c"/>
              </a:gs>
              <a:gs pos="100000">
                <a:srgbClr val="ffffff"/>
              </a:gs>
            </a:gsLst>
            <a:lin ang="0"/>
          </a:gra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65" name="PlaceHolder 1"/>
          <p:cNvSpPr>
            <a:spLocks noGrp="1"/>
          </p:cNvSpPr>
          <p:nvPr>
            <p:ph type="title"/>
          </p:nvPr>
        </p:nvSpPr>
        <p:spPr>
          <a:xfrm>
            <a:off x="1150920" y="214200"/>
            <a:ext cx="7792560" cy="1461600"/>
          </a:xfrm>
          <a:prstGeom prst="rect">
            <a:avLst/>
          </a:prstGeom>
          <a:noFill/>
          <a:ln w="0">
            <a:noFill/>
          </a:ln>
        </p:spPr>
        <p:txBody>
          <a:bodyPr numCol="1" spcCol="0" anchor="b">
            <a:noAutofit/>
          </a:bodyPr>
          <a:p>
            <a:pPr>
              <a:lnSpc>
                <a:spcPct val="100000"/>
              </a:lnSpc>
              <a:buNone/>
            </a:pPr>
            <a:r>
              <a:rPr b="0" lang="en-US" sz="4400" spc="-1" strike="noStrike">
                <a:solidFill>
                  <a:srgbClr val="333399"/>
                </a:solidFill>
                <a:latin typeface="Tahoma"/>
              </a:rPr>
              <a:t>Click to edit Master title style</a:t>
            </a:r>
            <a:endParaRPr b="0" lang="da-DK" sz="4400" spc="-1" strike="noStrike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6" name="PlaceHolder 2"/>
          <p:cNvSpPr>
            <a:spLocks noGrp="1"/>
          </p:cNvSpPr>
          <p:nvPr>
            <p:ph type="body"/>
          </p:nvPr>
        </p:nvSpPr>
        <p:spPr>
          <a:xfrm>
            <a:off x="1182600" y="2017800"/>
            <a:ext cx="7772040" cy="4114440"/>
          </a:xfrm>
          <a:prstGeom prst="rect">
            <a:avLst/>
          </a:prstGeom>
          <a:noFill/>
          <a:ln w="0">
            <a:noFill/>
          </a:ln>
        </p:spPr>
        <p:txBody>
          <a:bodyPr numCol="1" spcCol="0" anchor="t">
            <a:noAutofit/>
          </a:bodyPr>
          <a:p>
            <a:pPr marL="343080" indent="-343080">
              <a:lnSpc>
                <a:spcPct val="100000"/>
              </a:lnSpc>
              <a:spcBef>
                <a:spcPts val="641"/>
              </a:spcBef>
              <a:buClr>
                <a:srgbClr val="3333cc"/>
              </a:buClr>
              <a:buSzPct val="60000"/>
              <a:buFont typeface="Wingdings" charset="2"/>
              <a:buChar char=""/>
            </a:pPr>
            <a:r>
              <a:rPr b="0" lang="en-US" sz="3200" spc="-1" strike="noStrike">
                <a:solidFill>
                  <a:srgbClr val="000000"/>
                </a:solidFill>
                <a:latin typeface="Tahoma"/>
              </a:rPr>
              <a:t>Click to edit Master text styles</a:t>
            </a:r>
            <a:endParaRPr b="0" lang="da-DK" sz="3200" spc="-1" strike="noStrike">
              <a:solidFill>
                <a:srgbClr val="000000"/>
              </a:solidFill>
              <a:latin typeface="Tahoma"/>
            </a:endParaRPr>
          </a:p>
          <a:p>
            <a:pPr lvl="1" marL="743040" indent="-285840">
              <a:lnSpc>
                <a:spcPct val="100000"/>
              </a:lnSpc>
              <a:spcBef>
                <a:spcPts val="561"/>
              </a:spcBef>
              <a:buClr>
                <a:srgbClr val="ff0000"/>
              </a:buClr>
              <a:buSzPct val="55000"/>
              <a:buFont typeface="Wingdings" charset="2"/>
              <a:buChar char=""/>
            </a:pPr>
            <a:r>
              <a:rPr b="0" lang="en-US" sz="2800" spc="-1" strike="noStrike">
                <a:solidFill>
                  <a:srgbClr val="000000"/>
                </a:solidFill>
                <a:latin typeface="Tahoma"/>
              </a:rPr>
              <a:t>Second level</a:t>
            </a:r>
            <a:endParaRPr b="0" lang="da-DK" sz="2800" spc="-1" strike="noStrike">
              <a:solidFill>
                <a:srgbClr val="000000"/>
              </a:solidFill>
              <a:latin typeface="Tahoma"/>
            </a:endParaRPr>
          </a:p>
          <a:p>
            <a:pPr lvl="2" marL="1143000" indent="-228600">
              <a:lnSpc>
                <a:spcPct val="100000"/>
              </a:lnSpc>
              <a:spcBef>
                <a:spcPts val="479"/>
              </a:spcBef>
              <a:buClr>
                <a:srgbClr val="3333cc"/>
              </a:buClr>
              <a:buSzPct val="50000"/>
              <a:buFont typeface="Wingdings" charset="2"/>
              <a:buChar char=""/>
            </a:pPr>
            <a:r>
              <a:rPr b="0" lang="en-US" sz="2400" spc="-1" strike="noStrike">
                <a:solidFill>
                  <a:srgbClr val="000000"/>
                </a:solidFill>
                <a:latin typeface="Tahoma"/>
              </a:rPr>
              <a:t>Third level</a:t>
            </a:r>
            <a:endParaRPr b="0" lang="da-DK" sz="2400" spc="-1" strike="noStrike">
              <a:solidFill>
                <a:srgbClr val="000000"/>
              </a:solidFill>
              <a:latin typeface="Tahoma"/>
            </a:endParaRPr>
          </a:p>
          <a:p>
            <a:pPr lvl="3" marL="1600200" indent="-228600">
              <a:lnSpc>
                <a:spcPct val="100000"/>
              </a:lnSpc>
              <a:spcBef>
                <a:spcPts val="400"/>
              </a:spcBef>
              <a:buClr>
                <a:srgbClr val="ffcf01"/>
              </a:buClr>
              <a:buSzPct val="55000"/>
              <a:buFont typeface="Wingdings" charset="2"/>
              <a:buChar char=""/>
            </a:pPr>
            <a:r>
              <a:rPr b="0" lang="en-US" sz="2000" spc="-1" strike="noStrike">
                <a:solidFill>
                  <a:srgbClr val="000000"/>
                </a:solidFill>
                <a:latin typeface="Tahoma"/>
              </a:rPr>
              <a:t>Fourth level</a:t>
            </a:r>
            <a:endParaRPr b="0" lang="da-DK" sz="2000" spc="-1" strike="noStrike">
              <a:solidFill>
                <a:srgbClr val="000000"/>
              </a:solidFill>
              <a:latin typeface="Tahoma"/>
            </a:endParaRPr>
          </a:p>
          <a:p>
            <a:pPr lvl="4" marL="2057400" indent="-228600">
              <a:lnSpc>
                <a:spcPct val="100000"/>
              </a:lnSpc>
              <a:spcBef>
                <a:spcPts val="400"/>
              </a:spcBef>
              <a:buClr>
                <a:srgbClr val="00e4a8"/>
              </a:buClr>
              <a:buSzPct val="50000"/>
              <a:buFont typeface="Wingdings" charset="2"/>
              <a:buChar char=""/>
            </a:pPr>
            <a:r>
              <a:rPr b="0" lang="en-US" sz="2000" spc="-1" strike="noStrike">
                <a:solidFill>
                  <a:srgbClr val="000000"/>
                </a:solidFill>
                <a:latin typeface="Tahoma"/>
              </a:rPr>
              <a:t>Fifth level</a:t>
            </a:r>
            <a:endParaRPr b="0" lang="da-DK" sz="2000" spc="-1" strike="noStrike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7" name="PlaceHolder 3"/>
          <p:cNvSpPr>
            <a:spLocks noGrp="1"/>
          </p:cNvSpPr>
          <p:nvPr>
            <p:ph type="dt"/>
          </p:nvPr>
        </p:nvSpPr>
        <p:spPr>
          <a:xfrm>
            <a:off x="1162080" y="6243480"/>
            <a:ext cx="1904760" cy="456840"/>
          </a:xfrm>
          <a:prstGeom prst="rect">
            <a:avLst/>
          </a:prstGeom>
          <a:noFill/>
          <a:ln w="9360">
            <a:noFill/>
          </a:ln>
        </p:spPr>
        <p:txBody>
          <a:bodyPr numCol="1" spcCol="0" anchor="b">
            <a:noAutofit/>
          </a:bodyPr>
          <a:p>
            <a:endParaRPr b="0" lang="da-DK" sz="2400" spc="-1" strike="noStrike">
              <a:latin typeface="Times New Roman"/>
            </a:endParaRPr>
          </a:p>
        </p:txBody>
      </p:sp>
      <p:sp>
        <p:nvSpPr>
          <p:cNvPr id="68" name="PlaceHolder 4"/>
          <p:cNvSpPr>
            <a:spLocks noGrp="1"/>
          </p:cNvSpPr>
          <p:nvPr>
            <p:ph type="ftr"/>
          </p:nvPr>
        </p:nvSpPr>
        <p:spPr>
          <a:xfrm>
            <a:off x="3657600" y="6243480"/>
            <a:ext cx="2895120" cy="456840"/>
          </a:xfrm>
          <a:prstGeom prst="rect">
            <a:avLst/>
          </a:prstGeom>
          <a:noFill/>
          <a:ln w="9360">
            <a:noFill/>
          </a:ln>
        </p:spPr>
        <p:txBody>
          <a:bodyPr numCol="1" spcCol="0" anchor="b">
            <a:noAutofit/>
          </a:bodyPr>
          <a:p>
            <a:endParaRPr b="0" lang="da-DK" sz="2400" spc="-1" strike="noStrike">
              <a:latin typeface="Times New Roman"/>
            </a:endParaRPr>
          </a:p>
        </p:txBody>
      </p:sp>
      <p:sp>
        <p:nvSpPr>
          <p:cNvPr id="69" name="PlaceHolder 5"/>
          <p:cNvSpPr>
            <a:spLocks noGrp="1"/>
          </p:cNvSpPr>
          <p:nvPr>
            <p:ph type="sldNum"/>
          </p:nvPr>
        </p:nvSpPr>
        <p:spPr>
          <a:xfrm>
            <a:off x="7042320" y="6243480"/>
            <a:ext cx="1904760" cy="456840"/>
          </a:xfrm>
          <a:prstGeom prst="rect">
            <a:avLst/>
          </a:prstGeom>
          <a:noFill/>
          <a:ln w="9360">
            <a:noFill/>
          </a:ln>
        </p:spPr>
        <p:txBody>
          <a:bodyPr numCol="1" spcCol="0" anchor="b">
            <a:noAutofit/>
          </a:bodyPr>
          <a:p>
            <a:pPr algn="r">
              <a:lnSpc>
                <a:spcPct val="100000"/>
              </a:lnSpc>
              <a:buNone/>
            </a:pPr>
            <a:fld id="{790F00C4-1C3D-4509-8EE0-CDDFC76E7C76}" type="slidenum">
              <a:rPr b="0" lang="da-DK" sz="1400" spc="-1" strike="noStrike">
                <a:solidFill>
                  <a:srgbClr val="000000"/>
                </a:solidFill>
                <a:latin typeface="Tahoma"/>
              </a:rPr>
              <a:t>&lt;nummer&gt;</a:t>
            </a:fld>
            <a:endParaRPr b="0" lang="da-DK" sz="1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20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0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21.png"/><Relationship Id="rId2" Type="http://schemas.openxmlformats.org/officeDocument/2006/relationships/image" Target="../media/image22.jpeg"/><Relationship Id="rId3" Type="http://schemas.openxmlformats.org/officeDocument/2006/relationships/slideLayout" Target="../slideLayouts/slideLayout13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23.png"/><Relationship Id="rId2" Type="http://schemas.openxmlformats.org/officeDocument/2006/relationships/slideLayout" Target="../slideLayouts/slideLayout13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24.jpeg"/><Relationship Id="rId2" Type="http://schemas.openxmlformats.org/officeDocument/2006/relationships/image" Target="../media/image25.jpeg"/><Relationship Id="rId3" Type="http://schemas.openxmlformats.org/officeDocument/2006/relationships/image" Target="../media/image26.jpeg"/><Relationship Id="rId4" Type="http://schemas.openxmlformats.org/officeDocument/2006/relationships/image" Target="../media/image27.jpeg"/><Relationship Id="rId5" Type="http://schemas.openxmlformats.org/officeDocument/2006/relationships/image" Target="../media/image28.jpeg"/><Relationship Id="rId6" Type="http://schemas.openxmlformats.org/officeDocument/2006/relationships/image" Target="../media/image29.jpeg"/><Relationship Id="rId7" Type="http://schemas.openxmlformats.org/officeDocument/2006/relationships/image" Target="../media/image30.jpeg"/><Relationship Id="rId8" Type="http://schemas.openxmlformats.org/officeDocument/2006/relationships/image" Target="../media/image31.jpeg"/><Relationship Id="rId9" Type="http://schemas.openxmlformats.org/officeDocument/2006/relationships/image" Target="../media/image32.jpeg"/><Relationship Id="rId10" Type="http://schemas.openxmlformats.org/officeDocument/2006/relationships/image" Target="../media/image33.jpeg"/><Relationship Id="rId11" Type="http://schemas.openxmlformats.org/officeDocument/2006/relationships/image" Target="../media/image34.jpeg"/><Relationship Id="rId12" Type="http://schemas.openxmlformats.org/officeDocument/2006/relationships/image" Target="../media/image35.jpeg"/><Relationship Id="rId13" Type="http://schemas.openxmlformats.org/officeDocument/2006/relationships/slideLayout" Target="../slideLayouts/slideLayout13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36.jpeg"/><Relationship Id="rId2" Type="http://schemas.openxmlformats.org/officeDocument/2006/relationships/slideLayout" Target="../slideLayouts/slideLayout13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image" Target="../media/image3.png"/><Relationship Id="rId3" Type="http://schemas.openxmlformats.org/officeDocument/2006/relationships/slideLayout" Target="../slideLayouts/slideLayout13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image" Target="../media/image5.jpeg"/><Relationship Id="rId3" Type="http://schemas.openxmlformats.org/officeDocument/2006/relationships/image" Target="../media/image6.jpeg"/><Relationship Id="rId4" Type="http://schemas.openxmlformats.org/officeDocument/2006/relationships/image" Target="../media/image7.jpeg"/><Relationship Id="rId5" Type="http://schemas.openxmlformats.org/officeDocument/2006/relationships/slideLayout" Target="../slideLayouts/slideLayout1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8.png"/><Relationship Id="rId2" Type="http://schemas.openxmlformats.org/officeDocument/2006/relationships/image" Target="../media/image9.png"/><Relationship Id="rId3" Type="http://schemas.openxmlformats.org/officeDocument/2006/relationships/slideLayout" Target="../slideLayouts/slideLayout13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10.png"/><Relationship Id="rId2" Type="http://schemas.openxmlformats.org/officeDocument/2006/relationships/slideLayout" Target="../slideLayouts/slideLayout13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11.png"/><Relationship Id="rId2" Type="http://schemas.openxmlformats.org/officeDocument/2006/relationships/slideLayout" Target="../slideLayouts/slideLayout13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12.png"/><Relationship Id="rId2" Type="http://schemas.openxmlformats.org/officeDocument/2006/relationships/image" Target="../media/image13.jpeg"/><Relationship Id="rId3" Type="http://schemas.openxmlformats.org/officeDocument/2006/relationships/slideLayout" Target="../slideLayouts/slideLayout13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14.png"/><Relationship Id="rId2" Type="http://schemas.openxmlformats.org/officeDocument/2006/relationships/image" Target="../media/image15.jpeg"/><Relationship Id="rId3" Type="http://schemas.openxmlformats.org/officeDocument/2006/relationships/slideLayout" Target="../slideLayouts/slideLayout13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16.png"/><Relationship Id="rId2" Type="http://schemas.openxmlformats.org/officeDocument/2006/relationships/image" Target="../media/image17.jpeg"/><Relationship Id="rId3" Type="http://schemas.openxmlformats.org/officeDocument/2006/relationships/image" Target="../media/image18.jpeg"/><Relationship Id="rId4" Type="http://schemas.openxmlformats.org/officeDocument/2006/relationships/image" Target="../media/image19.wmf"/><Relationship Id="rId5" Type="http://schemas.openxmlformats.org/officeDocument/2006/relationships/slideLayout" Target="../slideLayouts/slideLayout13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PlaceHolder 1"/>
          <p:cNvSpPr>
            <a:spLocks noGrp="1"/>
          </p:cNvSpPr>
          <p:nvPr>
            <p:ph type="title"/>
          </p:nvPr>
        </p:nvSpPr>
        <p:spPr>
          <a:xfrm>
            <a:off x="990720" y="1484280"/>
            <a:ext cx="7684560" cy="1606320"/>
          </a:xfrm>
          <a:prstGeom prst="rect">
            <a:avLst/>
          </a:prstGeom>
          <a:noFill/>
          <a:ln w="0">
            <a:noFill/>
          </a:ln>
        </p:spPr>
        <p:txBody>
          <a:bodyPr numCol="1" spcCol="0" anchor="b">
            <a:noAutofit/>
          </a:bodyPr>
          <a:p>
            <a:pPr>
              <a:lnSpc>
                <a:spcPct val="100000"/>
              </a:lnSpc>
              <a:spcBef>
                <a:spcPts val="601"/>
              </a:spcBef>
              <a:buNone/>
            </a:pPr>
            <a:br/>
            <a:r>
              <a:rPr b="1" lang="da-DK" sz="4400" spc="-1" strike="noStrike">
                <a:solidFill>
                  <a:srgbClr val="0000ff"/>
                </a:solidFill>
                <a:latin typeface="Tahoma"/>
              </a:rPr>
              <a:t> </a:t>
            </a:r>
            <a:br/>
            <a:r>
              <a:rPr b="1" lang="da-DK" sz="4400" spc="-1" strike="noStrike">
                <a:solidFill>
                  <a:srgbClr val="0000ff"/>
                </a:solidFill>
                <a:latin typeface="Tahoma"/>
              </a:rPr>
              <a:t>Grønne vejbede i </a:t>
            </a:r>
            <a:r>
              <a:rPr b="1" lang="da-DK" sz="600" spc="-1" strike="noStrike">
                <a:solidFill>
                  <a:srgbClr val="0000ff"/>
                </a:solidFill>
                <a:latin typeface="Tahoma"/>
              </a:rPr>
              <a:t> </a:t>
            </a:r>
            <a:br/>
            <a:r>
              <a:rPr b="1" lang="da-DK" sz="4400" spc="-1" strike="noStrike">
                <a:solidFill>
                  <a:srgbClr val="000000"/>
                </a:solidFill>
                <a:latin typeface="Tahoma"/>
              </a:rPr>
              <a:t>Brønshøjgaards Haveby</a:t>
            </a:r>
            <a:endParaRPr b="0" lang="da-DK" sz="4400" spc="-1" strike="noStrike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13" name="PlaceHolder 2"/>
          <p:cNvSpPr>
            <a:spLocks noGrp="1"/>
          </p:cNvSpPr>
          <p:nvPr>
            <p:ph type="subTitle"/>
          </p:nvPr>
        </p:nvSpPr>
        <p:spPr>
          <a:xfrm>
            <a:off x="684360" y="3886200"/>
            <a:ext cx="7775280" cy="1918800"/>
          </a:xfrm>
          <a:prstGeom prst="rect">
            <a:avLst/>
          </a:prstGeom>
          <a:noFill/>
          <a:ln w="0">
            <a:noFill/>
          </a:ln>
        </p:spPr>
        <p:txBody>
          <a:bodyPr numCol="1" spcCol="0" anchor="t">
            <a:noAutofit/>
          </a:bodyPr>
          <a:p>
            <a:pPr algn="ctr">
              <a:lnSpc>
                <a:spcPct val="90000"/>
              </a:lnSpc>
              <a:spcBef>
                <a:spcPts val="561"/>
              </a:spcBef>
              <a:buNone/>
              <a:tabLst>
                <a:tab algn="l" pos="0"/>
              </a:tabLst>
            </a:pPr>
            <a:r>
              <a:rPr b="0" lang="da-DK" sz="2800" spc="-1" strike="noStrike">
                <a:solidFill>
                  <a:srgbClr val="000000"/>
                </a:solidFill>
                <a:latin typeface="Tahoma"/>
              </a:rPr>
              <a:t>Kåre Press-Kristensen</a:t>
            </a:r>
            <a:endParaRPr b="0" lang="da-DK" sz="2800" spc="-1" strike="noStrike">
              <a:latin typeface="Arial"/>
            </a:endParaRPr>
          </a:p>
          <a:p>
            <a:pPr algn="ctr">
              <a:lnSpc>
                <a:spcPct val="90000"/>
              </a:lnSpc>
              <a:spcBef>
                <a:spcPts val="99"/>
              </a:spcBef>
              <a:buNone/>
              <a:tabLst>
                <a:tab algn="l" pos="0"/>
              </a:tabLst>
            </a:pPr>
            <a:endParaRPr b="0" lang="da-DK" sz="2800" spc="-1" strike="noStrike">
              <a:latin typeface="Arial"/>
            </a:endParaRPr>
          </a:p>
          <a:p>
            <a:pPr algn="ctr">
              <a:lnSpc>
                <a:spcPct val="90000"/>
              </a:lnSpc>
              <a:spcBef>
                <a:spcPts val="561"/>
              </a:spcBef>
              <a:buNone/>
              <a:tabLst>
                <a:tab algn="l" pos="0"/>
              </a:tabLst>
            </a:pPr>
            <a:r>
              <a:rPr b="0" lang="da-DK" sz="2800" spc="-1" strike="noStrike">
                <a:solidFill>
                  <a:srgbClr val="000000"/>
                </a:solidFill>
                <a:latin typeface="Tahoma"/>
              </a:rPr>
              <a:t>Chefkonsulent, PKP Regnvandsteknik</a:t>
            </a:r>
            <a:endParaRPr b="0" lang="da-DK" sz="2800" spc="-1" strike="noStrike">
              <a:latin typeface="Arial"/>
            </a:endParaRPr>
          </a:p>
          <a:p>
            <a:pPr algn="ctr">
              <a:lnSpc>
                <a:spcPct val="90000"/>
              </a:lnSpc>
              <a:spcBef>
                <a:spcPts val="119"/>
              </a:spcBef>
              <a:buNone/>
              <a:tabLst>
                <a:tab algn="l" pos="0"/>
              </a:tabLst>
            </a:pPr>
            <a:endParaRPr b="0" lang="da-DK" sz="2800" spc="-1" strike="noStrike">
              <a:latin typeface="Arial"/>
            </a:endParaRPr>
          </a:p>
          <a:p>
            <a:pPr algn="ctr">
              <a:lnSpc>
                <a:spcPct val="90000"/>
              </a:lnSpc>
              <a:spcBef>
                <a:spcPts val="561"/>
              </a:spcBef>
              <a:buNone/>
              <a:tabLst>
                <a:tab algn="l" pos="0"/>
              </a:tabLst>
            </a:pPr>
            <a:r>
              <a:rPr b="0" lang="da-DK" sz="2800" spc="-1" strike="noStrike">
                <a:solidFill>
                  <a:srgbClr val="000000"/>
                </a:solidFill>
                <a:latin typeface="Tahoma"/>
              </a:rPr>
              <a:t> </a:t>
            </a:r>
            <a:r>
              <a:rPr b="0" lang="da-DK" sz="2800" spc="-1" strike="noStrike">
                <a:solidFill>
                  <a:srgbClr val="000000"/>
                </a:solidFill>
                <a:latin typeface="Tahoma"/>
              </a:rPr>
              <a:t>Tlf. 22 81 10 27 / kpk@regnvandsteknik.dk</a:t>
            </a:r>
            <a:endParaRPr b="0" lang="da-DK" sz="2800" spc="-1" strike="noStrike">
              <a:latin typeface="Arial"/>
            </a:endParaRPr>
          </a:p>
        </p:txBody>
      </p:sp>
      <p:pic>
        <p:nvPicPr>
          <p:cNvPr id="114" name="Picture 1" descr=""/>
          <p:cNvPicPr/>
          <p:nvPr/>
        </p:nvPicPr>
        <p:blipFill>
          <a:blip r:embed="rId1"/>
          <a:stretch/>
        </p:blipFill>
        <p:spPr>
          <a:xfrm>
            <a:off x="6732720" y="189000"/>
            <a:ext cx="2226960" cy="791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PlaceHolder 1"/>
          <p:cNvSpPr>
            <a:spLocks noGrp="1"/>
          </p:cNvSpPr>
          <p:nvPr>
            <p:ph type="title"/>
          </p:nvPr>
        </p:nvSpPr>
        <p:spPr>
          <a:xfrm>
            <a:off x="990720" y="1484280"/>
            <a:ext cx="7684560" cy="1606320"/>
          </a:xfrm>
          <a:prstGeom prst="rect">
            <a:avLst/>
          </a:prstGeom>
          <a:noFill/>
          <a:ln w="0">
            <a:noFill/>
          </a:ln>
        </p:spPr>
        <p:txBody>
          <a:bodyPr numCol="1" spcCol="0" anchor="b">
            <a:noAutofit/>
          </a:bodyPr>
          <a:p>
            <a:pPr>
              <a:lnSpc>
                <a:spcPct val="100000"/>
              </a:lnSpc>
              <a:spcBef>
                <a:spcPts val="601"/>
              </a:spcBef>
              <a:buNone/>
            </a:pPr>
            <a:br/>
            <a:r>
              <a:rPr b="1" lang="da-DK" sz="4400" spc="-1" strike="noStrike">
                <a:solidFill>
                  <a:srgbClr val="0000ff"/>
                </a:solidFill>
                <a:latin typeface="Tahoma"/>
              </a:rPr>
              <a:t> </a:t>
            </a:r>
            <a:br/>
            <a:r>
              <a:rPr b="1" lang="da-DK" sz="4400" spc="-1" strike="noStrike">
                <a:solidFill>
                  <a:srgbClr val="0000ff"/>
                </a:solidFill>
                <a:latin typeface="Tahoma"/>
              </a:rPr>
              <a:t>Grønne vejbede i praksis</a:t>
            </a:r>
            <a:endParaRPr b="0" lang="da-DK" sz="4400" spc="-1" strike="noStrike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54" name="PlaceHolder 2"/>
          <p:cNvSpPr>
            <a:spLocks noGrp="1"/>
          </p:cNvSpPr>
          <p:nvPr>
            <p:ph type="subTitle"/>
          </p:nvPr>
        </p:nvSpPr>
        <p:spPr>
          <a:xfrm>
            <a:off x="684360" y="3886200"/>
            <a:ext cx="7775280" cy="1918800"/>
          </a:xfrm>
          <a:prstGeom prst="rect">
            <a:avLst/>
          </a:prstGeom>
          <a:noFill/>
          <a:ln w="0">
            <a:noFill/>
          </a:ln>
        </p:spPr>
        <p:txBody>
          <a:bodyPr numCol="1" spcCol="0" anchor="t">
            <a:noAutofit/>
          </a:bodyPr>
          <a:p>
            <a:pPr algn="ctr">
              <a:lnSpc>
                <a:spcPct val="90000"/>
              </a:lnSpc>
              <a:spcBef>
                <a:spcPts val="561"/>
              </a:spcBef>
              <a:buNone/>
              <a:tabLst>
                <a:tab algn="l" pos="0"/>
              </a:tabLst>
            </a:pPr>
            <a:r>
              <a:rPr b="0" lang="da-DK" sz="2800" spc="-1" strike="noStrike">
                <a:solidFill>
                  <a:srgbClr val="000000"/>
                </a:solidFill>
                <a:latin typeface="Tahoma"/>
              </a:rPr>
              <a:t>Snorre Budde Andersen</a:t>
            </a:r>
            <a:endParaRPr b="0" lang="da-DK" sz="2800" spc="-1" strike="noStrike">
              <a:latin typeface="Arial"/>
            </a:endParaRPr>
          </a:p>
          <a:p>
            <a:pPr algn="ctr">
              <a:lnSpc>
                <a:spcPct val="90000"/>
              </a:lnSpc>
              <a:spcBef>
                <a:spcPts val="99"/>
              </a:spcBef>
              <a:buNone/>
              <a:tabLst>
                <a:tab algn="l" pos="0"/>
              </a:tabLst>
            </a:pPr>
            <a:endParaRPr b="0" lang="da-DK" sz="2800" spc="-1" strike="noStrike">
              <a:latin typeface="Arial"/>
            </a:endParaRPr>
          </a:p>
          <a:p>
            <a:pPr algn="ctr">
              <a:lnSpc>
                <a:spcPct val="90000"/>
              </a:lnSpc>
              <a:spcBef>
                <a:spcPts val="561"/>
              </a:spcBef>
              <a:buNone/>
              <a:tabLst>
                <a:tab algn="l" pos="0"/>
              </a:tabLst>
            </a:pPr>
            <a:r>
              <a:rPr b="0" lang="da-DK" sz="2800" spc="-1" strike="noStrike">
                <a:solidFill>
                  <a:srgbClr val="000000"/>
                </a:solidFill>
                <a:latin typeface="Tahoma"/>
              </a:rPr>
              <a:t>Projektleder, PKP Regnvandsteknik</a:t>
            </a:r>
            <a:endParaRPr b="0" lang="da-DK" sz="2800" spc="-1" strike="noStrike">
              <a:latin typeface="Arial"/>
            </a:endParaRPr>
          </a:p>
          <a:p>
            <a:pPr algn="ctr">
              <a:lnSpc>
                <a:spcPct val="90000"/>
              </a:lnSpc>
              <a:spcBef>
                <a:spcPts val="119"/>
              </a:spcBef>
              <a:buNone/>
              <a:tabLst>
                <a:tab algn="l" pos="0"/>
              </a:tabLst>
            </a:pPr>
            <a:endParaRPr b="0" lang="da-DK" sz="2800" spc="-1" strike="noStrike">
              <a:latin typeface="Arial"/>
            </a:endParaRPr>
          </a:p>
          <a:p>
            <a:pPr algn="ctr">
              <a:lnSpc>
                <a:spcPct val="90000"/>
              </a:lnSpc>
              <a:spcBef>
                <a:spcPts val="561"/>
              </a:spcBef>
              <a:buNone/>
              <a:tabLst>
                <a:tab algn="l" pos="0"/>
              </a:tabLst>
            </a:pPr>
            <a:r>
              <a:rPr b="0" lang="da-DK" sz="2800" spc="-1" strike="noStrike">
                <a:solidFill>
                  <a:srgbClr val="000000"/>
                </a:solidFill>
                <a:latin typeface="Tahoma"/>
              </a:rPr>
              <a:t> </a:t>
            </a:r>
            <a:r>
              <a:rPr b="0" lang="da-DK" sz="2800" spc="-1" strike="noStrike">
                <a:solidFill>
                  <a:srgbClr val="000000"/>
                </a:solidFill>
                <a:latin typeface="Tahoma"/>
              </a:rPr>
              <a:t>Tlf. 27214312 / sa@regnvandsteknik.dk</a:t>
            </a:r>
            <a:endParaRPr b="0" lang="da-DK" sz="2800" spc="-1" strike="noStrike">
              <a:latin typeface="Arial"/>
            </a:endParaRPr>
          </a:p>
        </p:txBody>
      </p:sp>
      <p:pic>
        <p:nvPicPr>
          <p:cNvPr id="155" name="Picture 1" descr=""/>
          <p:cNvPicPr/>
          <p:nvPr/>
        </p:nvPicPr>
        <p:blipFill>
          <a:blip r:embed="rId1"/>
          <a:stretch/>
        </p:blipFill>
        <p:spPr>
          <a:xfrm>
            <a:off x="6732720" y="189000"/>
            <a:ext cx="2226960" cy="791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PlaceHolder 1"/>
          <p:cNvSpPr>
            <a:spLocks noGrp="1"/>
          </p:cNvSpPr>
          <p:nvPr>
            <p:ph type="title"/>
          </p:nvPr>
        </p:nvSpPr>
        <p:spPr>
          <a:xfrm>
            <a:off x="1139760" y="237960"/>
            <a:ext cx="7792560" cy="1461600"/>
          </a:xfrm>
          <a:prstGeom prst="rect">
            <a:avLst/>
          </a:prstGeom>
          <a:noFill/>
          <a:ln w="0">
            <a:noFill/>
          </a:ln>
        </p:spPr>
        <p:txBody>
          <a:bodyPr numCol="1" spcCol="0" anchor="b">
            <a:noAutofit/>
          </a:bodyPr>
          <a:p>
            <a:pPr>
              <a:lnSpc>
                <a:spcPct val="100000"/>
              </a:lnSpc>
              <a:buNone/>
            </a:pPr>
            <a:r>
              <a:rPr b="1" lang="da-DK" sz="4000" spc="-1" strike="noStrike">
                <a:solidFill>
                  <a:srgbClr val="0000ff"/>
                </a:solidFill>
                <a:latin typeface="Tahoma"/>
              </a:rPr>
              <a:t>Vejbede: Princip</a:t>
            </a:r>
            <a:endParaRPr b="0" lang="da-DK" sz="4000" spc="-1" strike="noStrike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157" name="Picture 1" descr="C:\Users\karp\Downloads\PKP Logo blå og farver.tif"/>
          <p:cNvPicPr/>
          <p:nvPr/>
        </p:nvPicPr>
        <p:blipFill>
          <a:blip r:embed="rId1"/>
          <a:stretch/>
        </p:blipFill>
        <p:spPr>
          <a:xfrm>
            <a:off x="7000920" y="115920"/>
            <a:ext cx="1939680" cy="623520"/>
          </a:xfrm>
          <a:prstGeom prst="rect">
            <a:avLst/>
          </a:prstGeom>
          <a:ln w="0">
            <a:noFill/>
          </a:ln>
        </p:spPr>
      </p:pic>
      <p:pic>
        <p:nvPicPr>
          <p:cNvPr id="158" name="Billede 4" descr=""/>
          <p:cNvPicPr/>
          <p:nvPr/>
        </p:nvPicPr>
        <p:blipFill>
          <a:blip r:embed="rId2"/>
          <a:stretch/>
        </p:blipFill>
        <p:spPr>
          <a:xfrm>
            <a:off x="0" y="133200"/>
            <a:ext cx="9143640" cy="64591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Billede 4" descr=""/>
          <p:cNvPicPr/>
          <p:nvPr/>
        </p:nvPicPr>
        <p:blipFill>
          <a:blip r:embed="rId1"/>
          <a:stretch/>
        </p:blipFill>
        <p:spPr>
          <a:xfrm>
            <a:off x="106200" y="836640"/>
            <a:ext cx="8930880" cy="39603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PlaceHolder 1"/>
          <p:cNvSpPr>
            <a:spLocks noGrp="1"/>
          </p:cNvSpPr>
          <p:nvPr>
            <p:ph type="title"/>
          </p:nvPr>
        </p:nvSpPr>
        <p:spPr>
          <a:xfrm>
            <a:off x="1150920" y="214200"/>
            <a:ext cx="7792560" cy="1461600"/>
          </a:xfrm>
          <a:prstGeom prst="rect">
            <a:avLst/>
          </a:prstGeom>
          <a:noFill/>
          <a:ln w="0">
            <a:noFill/>
          </a:ln>
        </p:spPr>
        <p:txBody>
          <a:bodyPr numCol="1" spcCol="0" anchor="b">
            <a:noAutofit/>
          </a:bodyPr>
          <a:p>
            <a:pPr>
              <a:lnSpc>
                <a:spcPct val="100000"/>
              </a:lnSpc>
              <a:buNone/>
            </a:pPr>
            <a:r>
              <a:rPr b="0" lang="da-DK" sz="4400" spc="-1" strike="noStrike">
                <a:solidFill>
                  <a:srgbClr val="333399"/>
                </a:solidFill>
                <a:latin typeface="Tahoma"/>
              </a:rPr>
              <a:t>Vejbedes opbygning</a:t>
            </a:r>
            <a:endParaRPr b="0" lang="da-DK" sz="4400" spc="-1" strike="noStrike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161" name="Billede 7" descr="Et billede, der indeholder tekst, træ, gravemaskine&#10;&#10;Automatisk genereret beskrivelse"/>
          <p:cNvPicPr/>
          <p:nvPr/>
        </p:nvPicPr>
        <p:blipFill>
          <a:blip r:embed="rId1"/>
          <a:srcRect l="10807" t="0" r="-10807" b="0"/>
          <a:stretch/>
        </p:blipFill>
        <p:spPr>
          <a:xfrm>
            <a:off x="2071440" y="1808640"/>
            <a:ext cx="5222880" cy="4968360"/>
          </a:xfrm>
          <a:prstGeom prst="rect">
            <a:avLst/>
          </a:prstGeom>
          <a:ln w="0">
            <a:noFill/>
          </a:ln>
        </p:spPr>
      </p:pic>
      <p:pic>
        <p:nvPicPr>
          <p:cNvPr id="162" name="Billede 9" descr="Et billede, der indeholder tekst, bygning, vej, cement&#10;&#10;Automatisk genereret beskrivelse"/>
          <p:cNvPicPr/>
          <p:nvPr/>
        </p:nvPicPr>
        <p:blipFill>
          <a:blip r:embed="rId2"/>
          <a:srcRect l="0" t="0" r="28" b="0"/>
          <a:stretch/>
        </p:blipFill>
        <p:spPr>
          <a:xfrm>
            <a:off x="1619640" y="1808640"/>
            <a:ext cx="5112360" cy="4968360"/>
          </a:xfrm>
          <a:prstGeom prst="rect">
            <a:avLst/>
          </a:prstGeom>
          <a:ln w="0">
            <a:noFill/>
          </a:ln>
        </p:spPr>
      </p:pic>
      <p:pic>
        <p:nvPicPr>
          <p:cNvPr id="163" name="Billede 11" descr=""/>
          <p:cNvPicPr/>
          <p:nvPr/>
        </p:nvPicPr>
        <p:blipFill>
          <a:blip r:embed="rId3"/>
          <a:srcRect l="0" t="0" r="9438" b="0"/>
          <a:stretch/>
        </p:blipFill>
        <p:spPr>
          <a:xfrm>
            <a:off x="1623960" y="1808640"/>
            <a:ext cx="5108040" cy="4968360"/>
          </a:xfrm>
          <a:prstGeom prst="rect">
            <a:avLst/>
          </a:prstGeom>
          <a:ln w="0">
            <a:noFill/>
          </a:ln>
        </p:spPr>
      </p:pic>
      <p:pic>
        <p:nvPicPr>
          <p:cNvPr id="164" name="Billede 13" descr="Et billede, der indeholder sten&#10;&#10;Automatisk genereret beskrivelse"/>
          <p:cNvPicPr/>
          <p:nvPr/>
        </p:nvPicPr>
        <p:blipFill>
          <a:blip r:embed="rId4"/>
          <a:srcRect l="0" t="0" r="0" b="19270"/>
          <a:stretch/>
        </p:blipFill>
        <p:spPr>
          <a:xfrm>
            <a:off x="1619640" y="1808640"/>
            <a:ext cx="5108040" cy="4960080"/>
          </a:xfrm>
          <a:prstGeom prst="rect">
            <a:avLst/>
          </a:prstGeom>
          <a:ln w="0">
            <a:noFill/>
          </a:ln>
        </p:spPr>
      </p:pic>
      <p:pic>
        <p:nvPicPr>
          <p:cNvPr id="165" name="Billede 15" descr="Et billede, der indeholder sten&#10;&#10;Automatisk genereret beskrivelse"/>
          <p:cNvPicPr/>
          <p:nvPr/>
        </p:nvPicPr>
        <p:blipFill>
          <a:blip r:embed="rId5"/>
          <a:srcRect l="-2161" t="4849" r="2161" b="16362"/>
          <a:stretch/>
        </p:blipFill>
        <p:spPr>
          <a:xfrm>
            <a:off x="1528560" y="1790280"/>
            <a:ext cx="5199120" cy="4935600"/>
          </a:xfrm>
          <a:prstGeom prst="rect">
            <a:avLst/>
          </a:prstGeom>
          <a:ln w="0">
            <a:noFill/>
          </a:ln>
        </p:spPr>
      </p:pic>
      <p:pic>
        <p:nvPicPr>
          <p:cNvPr id="166" name="Billede 17" descr=""/>
          <p:cNvPicPr/>
          <p:nvPr/>
        </p:nvPicPr>
        <p:blipFill>
          <a:blip r:embed="rId6"/>
          <a:stretch/>
        </p:blipFill>
        <p:spPr>
          <a:xfrm>
            <a:off x="1617840" y="1790280"/>
            <a:ext cx="5109840" cy="4999680"/>
          </a:xfrm>
          <a:prstGeom prst="rect">
            <a:avLst/>
          </a:prstGeom>
          <a:ln w="0">
            <a:noFill/>
          </a:ln>
        </p:spPr>
      </p:pic>
      <p:pic>
        <p:nvPicPr>
          <p:cNvPr id="167" name="Billede 19" descr="Et billede, der indeholder sten&#10;&#10;Automatisk genereret beskrivelse"/>
          <p:cNvPicPr/>
          <p:nvPr/>
        </p:nvPicPr>
        <p:blipFill>
          <a:blip r:embed="rId7"/>
          <a:stretch/>
        </p:blipFill>
        <p:spPr>
          <a:xfrm>
            <a:off x="1623960" y="1785960"/>
            <a:ext cx="5103720" cy="5005800"/>
          </a:xfrm>
          <a:prstGeom prst="rect">
            <a:avLst/>
          </a:prstGeom>
          <a:ln w="0">
            <a:noFill/>
          </a:ln>
        </p:spPr>
      </p:pic>
      <p:pic>
        <p:nvPicPr>
          <p:cNvPr id="168" name="Billede 21" descr="Et billede, der indeholder jord, udendørs, landbrugsmaskine&#10;&#10;Automatisk genereret beskrivelse"/>
          <p:cNvPicPr/>
          <p:nvPr/>
        </p:nvPicPr>
        <p:blipFill>
          <a:blip r:embed="rId8"/>
          <a:srcRect l="11866" t="0" r="0" b="0"/>
          <a:stretch/>
        </p:blipFill>
        <p:spPr>
          <a:xfrm>
            <a:off x="1613520" y="1805040"/>
            <a:ext cx="5103720" cy="4969080"/>
          </a:xfrm>
          <a:prstGeom prst="rect">
            <a:avLst/>
          </a:prstGeom>
          <a:ln w="0">
            <a:noFill/>
          </a:ln>
        </p:spPr>
      </p:pic>
      <p:pic>
        <p:nvPicPr>
          <p:cNvPr id="169" name="Billede 23" descr="Et billede, der indeholder sten&#10;&#10;Automatisk genereret beskrivelse"/>
          <p:cNvPicPr/>
          <p:nvPr/>
        </p:nvPicPr>
        <p:blipFill>
          <a:blip r:embed="rId9"/>
          <a:srcRect l="0" t="0" r="15386" b="0"/>
          <a:stretch/>
        </p:blipFill>
        <p:spPr>
          <a:xfrm>
            <a:off x="1623960" y="1806840"/>
            <a:ext cx="5093640" cy="5024520"/>
          </a:xfrm>
          <a:prstGeom prst="rect">
            <a:avLst/>
          </a:prstGeom>
          <a:ln w="0">
            <a:noFill/>
          </a:ln>
        </p:spPr>
      </p:pic>
      <p:pic>
        <p:nvPicPr>
          <p:cNvPr id="170" name="Billede 25" descr="Et billede, der indeholder udendørs, sten&#10;&#10;Automatisk genereret beskrivelse"/>
          <p:cNvPicPr/>
          <p:nvPr/>
        </p:nvPicPr>
        <p:blipFill>
          <a:blip r:embed="rId10"/>
          <a:srcRect l="0" t="-170" r="0" b="0"/>
          <a:stretch/>
        </p:blipFill>
        <p:spPr>
          <a:xfrm>
            <a:off x="1623960" y="1782000"/>
            <a:ext cx="5093640" cy="5038920"/>
          </a:xfrm>
          <a:prstGeom prst="rect">
            <a:avLst/>
          </a:prstGeom>
          <a:ln w="0">
            <a:noFill/>
          </a:ln>
        </p:spPr>
      </p:pic>
      <p:pic>
        <p:nvPicPr>
          <p:cNvPr id="171" name="Billede 27" descr="Et billede, der indeholder sten&#10;&#10;Automatisk genereret beskrivelse"/>
          <p:cNvPicPr/>
          <p:nvPr/>
        </p:nvPicPr>
        <p:blipFill>
          <a:blip r:embed="rId11"/>
          <a:stretch/>
        </p:blipFill>
        <p:spPr>
          <a:xfrm>
            <a:off x="1613520" y="1806840"/>
            <a:ext cx="5093640" cy="5014440"/>
          </a:xfrm>
          <a:prstGeom prst="rect">
            <a:avLst/>
          </a:prstGeom>
          <a:ln w="0">
            <a:noFill/>
          </a:ln>
        </p:spPr>
      </p:pic>
      <p:sp>
        <p:nvSpPr>
          <p:cNvPr id="172" name="Rektangel 1"/>
          <p:cNvSpPr/>
          <p:nvPr/>
        </p:nvSpPr>
        <p:spPr>
          <a:xfrm>
            <a:off x="1284120" y="1806840"/>
            <a:ext cx="6575760" cy="5050800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73" name="Billede 4" descr="Et billede, der indeholder jord, udendørs, plante, værktøj&#10;&#10;Automatisk genereret beskrivelse"/>
          <p:cNvPicPr/>
          <p:nvPr/>
        </p:nvPicPr>
        <p:blipFill>
          <a:blip r:embed="rId12"/>
          <a:stretch/>
        </p:blipFill>
        <p:spPr>
          <a:xfrm>
            <a:off x="2071440" y="1791360"/>
            <a:ext cx="3745440" cy="49939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5" dur="indefinite" restart="never" nodeType="tmRoot">
          <p:childTnLst>
            <p:seq>
              <p:cTn id="16" dur="indefinite" nodeType="mainSeq">
                <p:childTnLst>
                  <p:par>
                    <p:cTn id="17" nodeType="clickEffect" fill="hold">
                      <p:stCondLst>
                        <p:cond delay="indefinite"/>
                      </p:stCondLst>
                      <p:childTnLst>
                        <p:par>
                          <p:cTn id="18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1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nodeType="clickEffect" fill="hold">
                      <p:stCondLst>
                        <p:cond delay="indefinite"/>
                      </p:stCondLst>
                      <p:childTnLst>
                        <p:par>
                          <p:cTn id="22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2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nodeType="clickEffect" fill="hold">
                      <p:stCondLst>
                        <p:cond delay="indefinite"/>
                      </p:stCondLst>
                      <p:childTnLst>
                        <p:par>
                          <p:cTn id="26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2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nodeType="clickEffect" fill="hold">
                      <p:stCondLst>
                        <p:cond delay="indefinite"/>
                      </p:stCondLst>
                      <p:childTnLst>
                        <p:par>
                          <p:cTn id="30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3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nodeType="clickEffect" fill="hold">
                      <p:stCondLst>
                        <p:cond delay="indefinite"/>
                      </p:stCondLst>
                      <p:childTnLst>
                        <p:par>
                          <p:cTn id="34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3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nodeType="clickEffect" fill="hold">
                      <p:stCondLst>
                        <p:cond delay="indefinite"/>
                      </p:stCondLst>
                      <p:childTnLst>
                        <p:par>
                          <p:cTn id="38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3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nodeType="clickEffect" fill="hold">
                      <p:stCondLst>
                        <p:cond delay="indefinite"/>
                      </p:stCondLst>
                      <p:childTnLst>
                        <p:par>
                          <p:cTn id="42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4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nodeType="clickEffect" fill="hold">
                      <p:stCondLst>
                        <p:cond delay="indefinite"/>
                      </p:stCondLst>
                      <p:childTnLst>
                        <p:par>
                          <p:cTn id="46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4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nodeType="clickEffect" fill="hold">
                      <p:stCondLst>
                        <p:cond delay="indefinite"/>
                      </p:stCondLst>
                      <p:childTnLst>
                        <p:par>
                          <p:cTn id="50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5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nodeType="clickEffect" fill="hold">
                      <p:stCondLst>
                        <p:cond delay="indefinite"/>
                      </p:stCondLst>
                      <p:childTnLst>
                        <p:par>
                          <p:cTn id="54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5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nodeType="clickEffect" fill="hold">
                      <p:stCondLst>
                        <p:cond delay="indefinite"/>
                      </p:stCondLst>
                      <p:childTnLst>
                        <p:par>
                          <p:cTn id="58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5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PlaceHolder 1"/>
          <p:cNvSpPr>
            <a:spLocks noGrp="1"/>
          </p:cNvSpPr>
          <p:nvPr>
            <p:ph type="title"/>
          </p:nvPr>
        </p:nvSpPr>
        <p:spPr>
          <a:xfrm>
            <a:off x="1150920" y="214200"/>
            <a:ext cx="7792560" cy="1461600"/>
          </a:xfrm>
          <a:prstGeom prst="rect">
            <a:avLst/>
          </a:prstGeom>
          <a:noFill/>
          <a:ln w="0">
            <a:noFill/>
          </a:ln>
        </p:spPr>
        <p:txBody>
          <a:bodyPr numCol="1" spcCol="0" anchor="b">
            <a:noAutofit/>
          </a:bodyPr>
          <a:p>
            <a:pPr>
              <a:lnSpc>
                <a:spcPct val="100000"/>
              </a:lnSpc>
              <a:buNone/>
            </a:pPr>
            <a:r>
              <a:rPr b="0" lang="da-DK" sz="4400" spc="-1" strike="noStrike">
                <a:solidFill>
                  <a:srgbClr val="333399"/>
                </a:solidFill>
                <a:latin typeface="Tahoma"/>
              </a:rPr>
              <a:t>Bump 30 km/zone</a:t>
            </a:r>
            <a:endParaRPr b="0" lang="da-DK" sz="4400" spc="-1" strike="noStrike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75" name="PlaceHolder 2"/>
          <p:cNvSpPr>
            <a:spLocks noGrp="1"/>
          </p:cNvSpPr>
          <p:nvPr>
            <p:ph/>
          </p:nvPr>
        </p:nvSpPr>
        <p:spPr>
          <a:xfrm>
            <a:off x="93600" y="2133720"/>
            <a:ext cx="4500360" cy="3167280"/>
          </a:xfrm>
          <a:prstGeom prst="rect">
            <a:avLst/>
          </a:prstGeom>
          <a:noFill/>
          <a:ln w="0">
            <a:noFill/>
          </a:ln>
        </p:spPr>
        <p:txBody>
          <a:bodyPr numCol="1" spcCol="0" anchor="t">
            <a:noAutofit/>
          </a:bodyPr>
          <a:p>
            <a:pPr marL="343080" indent="-343080">
              <a:lnSpc>
                <a:spcPct val="100000"/>
              </a:lnSpc>
              <a:spcBef>
                <a:spcPts val="479"/>
              </a:spcBef>
              <a:buClr>
                <a:srgbClr val="3333cc"/>
              </a:buClr>
              <a:buSzPct val="60000"/>
              <a:buFont typeface="Wingdings" charset="2"/>
              <a:buChar char=""/>
            </a:pPr>
            <a:r>
              <a:rPr b="0" lang="da-DK" sz="2400" spc="-1" strike="noStrike">
                <a:solidFill>
                  <a:srgbClr val="000000"/>
                </a:solidFill>
                <a:latin typeface="Tahoma"/>
              </a:rPr>
              <a:t>Vejstrækninger med nye bump</a:t>
            </a:r>
            <a:endParaRPr b="0" lang="da-DK" sz="2400" spc="-1" strike="noStrike">
              <a:solidFill>
                <a:srgbClr val="000000"/>
              </a:solidFill>
              <a:latin typeface="Tahoma"/>
            </a:endParaRPr>
          </a:p>
          <a:p>
            <a:pPr lvl="1" marL="743040" indent="-285840">
              <a:lnSpc>
                <a:spcPct val="100000"/>
              </a:lnSpc>
              <a:spcBef>
                <a:spcPts val="400"/>
              </a:spcBef>
              <a:buClr>
                <a:srgbClr val="ff0000"/>
              </a:buClr>
              <a:buSzPct val="55000"/>
              <a:buFont typeface="Wingdings" charset="2"/>
              <a:buChar char=""/>
            </a:pPr>
            <a:r>
              <a:rPr b="0" lang="da-DK" sz="2000" spc="-1" strike="noStrike">
                <a:solidFill>
                  <a:srgbClr val="000000"/>
                </a:solidFill>
                <a:latin typeface="Tahoma"/>
              </a:rPr>
              <a:t>Spandagervej (2 stk)</a:t>
            </a:r>
            <a:endParaRPr b="0" lang="da-DK" sz="2000" spc="-1" strike="noStrike">
              <a:solidFill>
                <a:srgbClr val="000000"/>
              </a:solidFill>
              <a:latin typeface="Tahoma"/>
            </a:endParaRPr>
          </a:p>
          <a:p>
            <a:pPr lvl="1" marL="743040" indent="-285840">
              <a:lnSpc>
                <a:spcPct val="100000"/>
              </a:lnSpc>
              <a:spcBef>
                <a:spcPts val="400"/>
              </a:spcBef>
              <a:buClr>
                <a:srgbClr val="ff0000"/>
              </a:buClr>
              <a:buSzPct val="55000"/>
              <a:buFont typeface="Wingdings" charset="2"/>
              <a:buChar char=""/>
            </a:pPr>
            <a:r>
              <a:rPr b="0" lang="da-DK" sz="2000" spc="-1" strike="noStrike">
                <a:solidFill>
                  <a:srgbClr val="000000"/>
                </a:solidFill>
                <a:latin typeface="Tahoma"/>
              </a:rPr>
              <a:t>Beldringevej (3 stk)</a:t>
            </a:r>
            <a:endParaRPr b="0" lang="da-DK" sz="2000" spc="-1" strike="noStrike">
              <a:solidFill>
                <a:srgbClr val="000000"/>
              </a:solidFill>
              <a:latin typeface="Tahoma"/>
            </a:endParaRPr>
          </a:p>
          <a:p>
            <a:pPr lvl="1" marL="743040" indent="-285840">
              <a:lnSpc>
                <a:spcPct val="100000"/>
              </a:lnSpc>
              <a:spcBef>
                <a:spcPts val="400"/>
              </a:spcBef>
              <a:buClr>
                <a:srgbClr val="ff0000"/>
              </a:buClr>
              <a:buSzPct val="55000"/>
              <a:buFont typeface="Wingdings" charset="2"/>
              <a:buChar char=""/>
            </a:pPr>
            <a:r>
              <a:rPr b="0" lang="da-DK" sz="2000" spc="-1" strike="noStrike">
                <a:solidFill>
                  <a:srgbClr val="000000"/>
                </a:solidFill>
                <a:latin typeface="Tahoma"/>
              </a:rPr>
              <a:t>Basnæsvej (2 stk)</a:t>
            </a:r>
            <a:endParaRPr b="0" lang="da-DK" sz="2000" spc="-1" strike="noStrike">
              <a:solidFill>
                <a:srgbClr val="000000"/>
              </a:solidFill>
              <a:latin typeface="Tahoma"/>
            </a:endParaRPr>
          </a:p>
          <a:p>
            <a:pPr lvl="1" marL="743040" indent="-285840">
              <a:lnSpc>
                <a:spcPct val="100000"/>
              </a:lnSpc>
              <a:spcBef>
                <a:spcPts val="400"/>
              </a:spcBef>
              <a:buClr>
                <a:srgbClr val="ff0000"/>
              </a:buClr>
              <a:buSzPct val="55000"/>
              <a:buFont typeface="Wingdings" charset="2"/>
              <a:buChar char=""/>
            </a:pPr>
            <a:r>
              <a:rPr b="0" lang="da-DK" sz="2000" spc="-1" strike="noStrike">
                <a:solidFill>
                  <a:srgbClr val="000000"/>
                </a:solidFill>
                <a:latin typeface="Tahoma"/>
              </a:rPr>
              <a:t>Broksøvej (1 stk)</a:t>
            </a:r>
            <a:endParaRPr b="0" lang="da-DK" sz="2000" spc="-1" strike="noStrike">
              <a:solidFill>
                <a:srgbClr val="000000"/>
              </a:solidFill>
              <a:latin typeface="Tahoma"/>
            </a:endParaRPr>
          </a:p>
          <a:p>
            <a:pPr lvl="1" marL="743040" indent="-285840">
              <a:lnSpc>
                <a:spcPct val="100000"/>
              </a:lnSpc>
              <a:spcBef>
                <a:spcPts val="400"/>
              </a:spcBef>
              <a:buClr>
                <a:srgbClr val="ff0000"/>
              </a:buClr>
              <a:buSzPct val="55000"/>
              <a:buFont typeface="Wingdings" charset="2"/>
              <a:buChar char=""/>
            </a:pPr>
            <a:r>
              <a:rPr b="0" lang="da-DK" sz="2000" spc="-1" strike="noStrike">
                <a:solidFill>
                  <a:srgbClr val="000000"/>
                </a:solidFill>
                <a:latin typeface="Tahoma"/>
              </a:rPr>
              <a:t>Lystrupvej (1stk)</a:t>
            </a:r>
            <a:endParaRPr b="0" lang="da-DK" sz="2000" spc="-1" strike="noStrike">
              <a:solidFill>
                <a:srgbClr val="000000"/>
              </a:solidFill>
              <a:latin typeface="Tahoma"/>
            </a:endParaRPr>
          </a:p>
          <a:p>
            <a:pPr lvl="1" marL="743040" indent="-285840">
              <a:lnSpc>
                <a:spcPct val="100000"/>
              </a:lnSpc>
              <a:spcBef>
                <a:spcPts val="400"/>
              </a:spcBef>
              <a:buClr>
                <a:srgbClr val="ff0000"/>
              </a:buClr>
              <a:buSzPct val="55000"/>
              <a:buFont typeface="Wingdings" charset="2"/>
              <a:buChar char=""/>
            </a:pPr>
            <a:r>
              <a:rPr b="0" lang="da-DK" sz="2000" spc="-1" strike="noStrike">
                <a:solidFill>
                  <a:srgbClr val="000000"/>
                </a:solidFill>
                <a:latin typeface="Tahoma"/>
              </a:rPr>
              <a:t>Valløvej (2 stk)</a:t>
            </a:r>
            <a:endParaRPr b="0" lang="da-DK" sz="2000" spc="-1" strike="noStrike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76" name="Pladsholder til indhold 2"/>
          <p:cNvSpPr/>
          <p:nvPr/>
        </p:nvSpPr>
        <p:spPr>
          <a:xfrm>
            <a:off x="4465800" y="2133720"/>
            <a:ext cx="4584240" cy="3167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marL="343080" indent="-343080">
              <a:lnSpc>
                <a:spcPct val="100000"/>
              </a:lnSpc>
              <a:spcBef>
                <a:spcPts val="479"/>
              </a:spcBef>
              <a:buClr>
                <a:srgbClr val="3333cc"/>
              </a:buClr>
              <a:buSzPct val="60000"/>
              <a:buFont typeface="Wingdings" charset="2"/>
              <a:buChar char=""/>
            </a:pPr>
            <a:r>
              <a:rPr b="0" lang="da-DK" sz="2400" spc="-1" strike="noStrike">
                <a:solidFill>
                  <a:srgbClr val="000000"/>
                </a:solidFill>
                <a:latin typeface="Tahoma"/>
              </a:rPr>
              <a:t>Vejstrækninger hvor eksisterende bump ombygges</a:t>
            </a:r>
            <a:endParaRPr b="0" lang="da-DK" sz="2400" spc="-1" strike="noStrike">
              <a:latin typeface="Arial"/>
            </a:endParaRPr>
          </a:p>
          <a:p>
            <a:pPr lvl="1" marL="743040" indent="-285840">
              <a:lnSpc>
                <a:spcPct val="100000"/>
              </a:lnSpc>
              <a:spcBef>
                <a:spcPts val="400"/>
              </a:spcBef>
              <a:buClr>
                <a:srgbClr val="ff0000"/>
              </a:buClr>
              <a:buSzPct val="55000"/>
              <a:buFont typeface="Wingdings" charset="2"/>
              <a:buChar char=""/>
            </a:pPr>
            <a:r>
              <a:rPr b="0" lang="da-DK" sz="2000" spc="-1" strike="noStrike">
                <a:solidFill>
                  <a:srgbClr val="000000"/>
                </a:solidFill>
                <a:latin typeface="Tahoma"/>
              </a:rPr>
              <a:t>Spandagervej (1stk)</a:t>
            </a:r>
            <a:endParaRPr b="0" lang="da-DK" sz="2000" spc="-1" strike="noStrike">
              <a:latin typeface="Arial"/>
            </a:endParaRPr>
          </a:p>
          <a:p>
            <a:pPr lvl="1" marL="743040" indent="-285840">
              <a:lnSpc>
                <a:spcPct val="100000"/>
              </a:lnSpc>
              <a:spcBef>
                <a:spcPts val="400"/>
              </a:spcBef>
              <a:buClr>
                <a:srgbClr val="ff0000"/>
              </a:buClr>
              <a:buSzPct val="55000"/>
              <a:buFont typeface="Wingdings" charset="2"/>
              <a:buChar char=""/>
            </a:pPr>
            <a:r>
              <a:rPr b="0" lang="da-DK" sz="2000" spc="-1" strike="noStrike">
                <a:solidFill>
                  <a:srgbClr val="000000"/>
                </a:solidFill>
                <a:latin typeface="Tahoma"/>
              </a:rPr>
              <a:t>Basnæsvej (1 stk)</a:t>
            </a:r>
            <a:endParaRPr b="0" lang="da-DK" sz="2000" spc="-1" strike="noStrike">
              <a:latin typeface="Arial"/>
            </a:endParaRPr>
          </a:p>
          <a:p>
            <a:pPr lvl="1" marL="743040" indent="-285840">
              <a:lnSpc>
                <a:spcPct val="100000"/>
              </a:lnSpc>
              <a:spcBef>
                <a:spcPts val="400"/>
              </a:spcBef>
              <a:buClr>
                <a:srgbClr val="ff0000"/>
              </a:buClr>
              <a:buSzPct val="55000"/>
              <a:buFont typeface="Wingdings" charset="2"/>
              <a:buChar char=""/>
            </a:pPr>
            <a:r>
              <a:rPr b="0" lang="da-DK" sz="2000" spc="-1" strike="noStrike">
                <a:solidFill>
                  <a:srgbClr val="000000"/>
                </a:solidFill>
                <a:latin typeface="Tahoma"/>
              </a:rPr>
              <a:t>Valløvej (1 stk)</a:t>
            </a:r>
            <a:endParaRPr b="0" lang="da-DK" sz="2000" spc="-1" strike="noStrike">
              <a:latin typeface="Arial"/>
            </a:endParaRPr>
          </a:p>
          <a:p>
            <a:pPr lvl="1" marL="743040" indent="-285840">
              <a:lnSpc>
                <a:spcPct val="100000"/>
              </a:lnSpc>
              <a:spcBef>
                <a:spcPts val="400"/>
              </a:spcBef>
              <a:buClr>
                <a:srgbClr val="ff0000"/>
              </a:buClr>
              <a:buSzPct val="55000"/>
              <a:buFont typeface="Wingdings" charset="2"/>
              <a:buChar char=""/>
            </a:pPr>
            <a:r>
              <a:rPr b="0" lang="da-DK" sz="2000" spc="-1" strike="noStrike">
                <a:solidFill>
                  <a:srgbClr val="000000"/>
                </a:solidFill>
                <a:latin typeface="Tahoma"/>
              </a:rPr>
              <a:t>Bækkenskovvej (1 stk)</a:t>
            </a:r>
            <a:endParaRPr b="0" lang="da-DK" sz="2000" spc="-1" strike="noStrike">
              <a:latin typeface="Arial"/>
            </a:endParaRPr>
          </a:p>
          <a:p>
            <a:pPr lvl="1" marL="743040" indent="-285840">
              <a:lnSpc>
                <a:spcPct val="100000"/>
              </a:lnSpc>
              <a:spcBef>
                <a:spcPts val="400"/>
              </a:spcBef>
              <a:buClr>
                <a:srgbClr val="ff0000"/>
              </a:buClr>
              <a:buSzPct val="55000"/>
              <a:buFont typeface="Wingdings" charset="2"/>
              <a:buChar char=""/>
            </a:pPr>
            <a:r>
              <a:rPr b="0" lang="da-DK" sz="2000" spc="-1" strike="noStrike">
                <a:solidFill>
                  <a:srgbClr val="000000"/>
                </a:solidFill>
                <a:latin typeface="Tahoma"/>
              </a:rPr>
              <a:t>Fuglesang Allé (2 stk)</a:t>
            </a:r>
            <a:endParaRPr b="0" lang="da-DK" sz="2000" spc="-1" strike="noStrike">
              <a:latin typeface="Arial"/>
            </a:endParaRPr>
          </a:p>
          <a:p>
            <a:pPr marL="914400">
              <a:lnSpc>
                <a:spcPct val="100000"/>
              </a:lnSpc>
              <a:spcBef>
                <a:spcPts val="479"/>
              </a:spcBef>
              <a:buNone/>
              <a:tabLst>
                <a:tab algn="l" pos="0"/>
              </a:tabLst>
            </a:pPr>
            <a:endParaRPr b="0" lang="da-DK" sz="2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PlaceHolder 1"/>
          <p:cNvSpPr>
            <a:spLocks noGrp="1"/>
          </p:cNvSpPr>
          <p:nvPr>
            <p:ph type="title"/>
          </p:nvPr>
        </p:nvSpPr>
        <p:spPr>
          <a:xfrm>
            <a:off x="1150920" y="214200"/>
            <a:ext cx="7792560" cy="1461600"/>
          </a:xfrm>
          <a:prstGeom prst="rect">
            <a:avLst/>
          </a:prstGeom>
          <a:noFill/>
          <a:ln w="0">
            <a:noFill/>
          </a:ln>
        </p:spPr>
        <p:txBody>
          <a:bodyPr numCol="1" spcCol="0" anchor="b">
            <a:noAutofit/>
          </a:bodyPr>
          <a:p>
            <a:pPr>
              <a:lnSpc>
                <a:spcPct val="100000"/>
              </a:lnSpc>
              <a:buNone/>
            </a:pPr>
            <a:r>
              <a:rPr b="0" lang="da-DK" sz="4400" spc="-1" strike="noStrike">
                <a:solidFill>
                  <a:srgbClr val="333399"/>
                </a:solidFill>
                <a:latin typeface="Tahoma"/>
              </a:rPr>
              <a:t>Forventet tidsplan</a:t>
            </a:r>
            <a:endParaRPr b="0" lang="da-DK" sz="4400" spc="-1" strike="noStrike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178" name="Billede 6" descr=""/>
          <p:cNvPicPr/>
          <p:nvPr/>
        </p:nvPicPr>
        <p:blipFill>
          <a:blip r:embed="rId1"/>
          <a:srcRect l="4536" t="4454" r="10914" b="64348"/>
          <a:stretch/>
        </p:blipFill>
        <p:spPr>
          <a:xfrm>
            <a:off x="19080" y="2171880"/>
            <a:ext cx="9110160" cy="23745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PlaceHolder 1"/>
          <p:cNvSpPr>
            <a:spLocks noGrp="1"/>
          </p:cNvSpPr>
          <p:nvPr>
            <p:ph type="title"/>
          </p:nvPr>
        </p:nvSpPr>
        <p:spPr>
          <a:xfrm>
            <a:off x="1139760" y="237960"/>
            <a:ext cx="7792560" cy="1461600"/>
          </a:xfrm>
          <a:prstGeom prst="rect">
            <a:avLst/>
          </a:prstGeom>
          <a:noFill/>
          <a:ln w="0">
            <a:noFill/>
          </a:ln>
        </p:spPr>
        <p:txBody>
          <a:bodyPr numCol="1" spcCol="0" anchor="b">
            <a:noAutofit/>
          </a:bodyPr>
          <a:p>
            <a:pPr>
              <a:lnSpc>
                <a:spcPct val="100000"/>
              </a:lnSpc>
              <a:buNone/>
            </a:pPr>
            <a:r>
              <a:rPr b="1" lang="da-DK" sz="4000" spc="-1" strike="noStrike">
                <a:solidFill>
                  <a:srgbClr val="0000ff"/>
                </a:solidFill>
                <a:latin typeface="Tahoma"/>
              </a:rPr>
              <a:t>Vejbede: Princip</a:t>
            </a:r>
            <a:endParaRPr b="0" lang="da-DK" sz="4000" spc="-1" strike="noStrike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116" name="Picture 1" descr="C:\Users\karp\Downloads\PKP Logo blå og farver.tif"/>
          <p:cNvPicPr/>
          <p:nvPr/>
        </p:nvPicPr>
        <p:blipFill>
          <a:blip r:embed="rId1"/>
          <a:stretch/>
        </p:blipFill>
        <p:spPr>
          <a:xfrm>
            <a:off x="7000920" y="115920"/>
            <a:ext cx="1939680" cy="623520"/>
          </a:xfrm>
          <a:prstGeom prst="rect">
            <a:avLst/>
          </a:prstGeom>
          <a:ln w="0">
            <a:noFill/>
          </a:ln>
        </p:spPr>
      </p:pic>
      <p:pic>
        <p:nvPicPr>
          <p:cNvPr id="117" name="Picture 7" descr=""/>
          <p:cNvPicPr/>
          <p:nvPr/>
        </p:nvPicPr>
        <p:blipFill>
          <a:blip r:embed="rId2"/>
          <a:stretch/>
        </p:blipFill>
        <p:spPr>
          <a:xfrm>
            <a:off x="324000" y="2421000"/>
            <a:ext cx="8368920" cy="3887280"/>
          </a:xfrm>
          <a:prstGeom prst="rect">
            <a:avLst/>
          </a:prstGeom>
          <a:ln w="0">
            <a:noFill/>
          </a:ln>
        </p:spPr>
      </p:pic>
      <p:sp>
        <p:nvSpPr>
          <p:cNvPr id="118" name="Tekstboks 1"/>
          <p:cNvSpPr/>
          <p:nvPr/>
        </p:nvSpPr>
        <p:spPr>
          <a:xfrm>
            <a:off x="4932360" y="5095800"/>
            <a:ext cx="1439640" cy="27288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0" lang="da-DK" sz="1200" spc="-1" strike="noStrike">
                <a:solidFill>
                  <a:srgbClr val="000000"/>
                </a:solidFill>
                <a:latin typeface="Tahoma"/>
              </a:rPr>
              <a:t>Filterjord (30 cm)</a:t>
            </a:r>
            <a:endParaRPr b="0" lang="da-DK" sz="1200" spc="-1" strike="noStrike">
              <a:latin typeface="Arial"/>
            </a:endParaRPr>
          </a:p>
        </p:txBody>
      </p:sp>
      <p:sp>
        <p:nvSpPr>
          <p:cNvPr id="119" name="Lige pilforbindelse 2"/>
          <p:cNvSpPr/>
          <p:nvPr/>
        </p:nvSpPr>
        <p:spPr>
          <a:xfrm>
            <a:off x="3780000" y="5949360"/>
            <a:ext cx="360" cy="2876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0000ff"/>
            </a:solidFill>
            <a:round/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20" name="Lige pilforbindelse 5"/>
          <p:cNvSpPr/>
          <p:nvPr/>
        </p:nvSpPr>
        <p:spPr>
          <a:xfrm>
            <a:off x="4212000" y="5949360"/>
            <a:ext cx="360" cy="2876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0000ff"/>
            </a:solidFill>
            <a:round/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21" name="Lige pilforbindelse 6"/>
          <p:cNvSpPr/>
          <p:nvPr/>
        </p:nvSpPr>
        <p:spPr>
          <a:xfrm>
            <a:off x="4644000" y="5949360"/>
            <a:ext cx="360" cy="2876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0000ff"/>
            </a:solidFill>
            <a:round/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22" name="Lige pilforbindelse 7"/>
          <p:cNvSpPr/>
          <p:nvPr/>
        </p:nvSpPr>
        <p:spPr>
          <a:xfrm>
            <a:off x="6588360" y="5949360"/>
            <a:ext cx="360" cy="2876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0000ff"/>
            </a:solidFill>
            <a:round/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23" name="Lige pilforbindelse 8"/>
          <p:cNvSpPr/>
          <p:nvPr/>
        </p:nvSpPr>
        <p:spPr>
          <a:xfrm>
            <a:off x="7000920" y="5949360"/>
            <a:ext cx="360" cy="2876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0000ff"/>
            </a:solidFill>
            <a:round/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PlaceHolder 1"/>
          <p:cNvSpPr>
            <a:spLocks noGrp="1"/>
          </p:cNvSpPr>
          <p:nvPr>
            <p:ph type="title"/>
          </p:nvPr>
        </p:nvSpPr>
        <p:spPr>
          <a:xfrm>
            <a:off x="1150920" y="214200"/>
            <a:ext cx="7792560" cy="1461600"/>
          </a:xfrm>
          <a:prstGeom prst="rect">
            <a:avLst/>
          </a:prstGeom>
          <a:noFill/>
          <a:ln w="0">
            <a:noFill/>
          </a:ln>
        </p:spPr>
        <p:txBody>
          <a:bodyPr numCol="1" spcCol="0" anchor="b">
            <a:noAutofit/>
          </a:bodyPr>
          <a:p>
            <a:pPr>
              <a:lnSpc>
                <a:spcPct val="100000"/>
              </a:lnSpc>
              <a:buNone/>
            </a:pPr>
            <a:r>
              <a:rPr b="1" lang="da-DK" sz="4000" spc="-1" strike="noStrike">
                <a:solidFill>
                  <a:srgbClr val="0000ff"/>
                </a:solidFill>
                <a:latin typeface="Tahoma"/>
              </a:rPr>
              <a:t>Gode erfaringer fra Vanløse </a:t>
            </a:r>
            <a:endParaRPr b="0" lang="da-DK" sz="4000" spc="-1" strike="noStrike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125" name="Picture 1" descr="C:\Users\karp\Downloads\PKP Logo blå og farver.tif"/>
          <p:cNvPicPr/>
          <p:nvPr/>
        </p:nvPicPr>
        <p:blipFill>
          <a:blip r:embed="rId1"/>
          <a:stretch/>
        </p:blipFill>
        <p:spPr>
          <a:xfrm>
            <a:off x="7000920" y="115920"/>
            <a:ext cx="1939680" cy="623520"/>
          </a:xfrm>
          <a:prstGeom prst="rect">
            <a:avLst/>
          </a:prstGeom>
          <a:ln w="0">
            <a:noFill/>
          </a:ln>
        </p:spPr>
      </p:pic>
      <p:pic>
        <p:nvPicPr>
          <p:cNvPr id="126" name="Billede 4" descr="F:\2022\PKP\Medfinansieringsprojekter\Vanløse Stationsby\Billeder\vzDV_IPs.jpeg"/>
          <p:cNvPicPr/>
          <p:nvPr/>
        </p:nvPicPr>
        <p:blipFill>
          <a:blip r:embed="rId2"/>
          <a:stretch/>
        </p:blipFill>
        <p:spPr>
          <a:xfrm>
            <a:off x="1116000" y="2060640"/>
            <a:ext cx="6984720" cy="4608000"/>
          </a:xfrm>
          <a:prstGeom prst="rect">
            <a:avLst/>
          </a:prstGeom>
          <a:ln w="0">
            <a:noFill/>
          </a:ln>
        </p:spPr>
      </p:pic>
      <p:pic>
        <p:nvPicPr>
          <p:cNvPr id="127" name="Billede 5" descr="F:\2022\PKP\Medfinansieringsprojekter\Vanløse Stationsby\Billeder\ELPZ2gCg.jpeg"/>
          <p:cNvPicPr/>
          <p:nvPr/>
        </p:nvPicPr>
        <p:blipFill>
          <a:blip r:embed="rId3"/>
          <a:stretch/>
        </p:blipFill>
        <p:spPr>
          <a:xfrm>
            <a:off x="1116000" y="2060640"/>
            <a:ext cx="6984720" cy="4608000"/>
          </a:xfrm>
          <a:prstGeom prst="rect">
            <a:avLst/>
          </a:prstGeom>
          <a:ln w="0">
            <a:noFill/>
          </a:ln>
        </p:spPr>
      </p:pic>
      <p:pic>
        <p:nvPicPr>
          <p:cNvPr id="128" name="Billede 6" descr="F:\2022\PKP\Medfinansieringsprojekter\Vanløse Stationsby\Billeder\jILD2MSw.jpeg"/>
          <p:cNvPicPr/>
          <p:nvPr/>
        </p:nvPicPr>
        <p:blipFill>
          <a:blip r:embed="rId4"/>
          <a:stretch/>
        </p:blipFill>
        <p:spPr>
          <a:xfrm>
            <a:off x="1042920" y="2050920"/>
            <a:ext cx="6984720" cy="46177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nodeType="clickEffect" fill="hold">
                      <p:stCondLst>
                        <p:cond delay="indefinite"/>
                      </p:stCondLst>
                      <p:childTnLst>
                        <p:par>
                          <p:cTn id="4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nodeType="clickEffect" fill="hold">
                      <p:stCondLst>
                        <p:cond delay="indefinite"/>
                      </p:stCondLst>
                      <p:childTnLst>
                        <p:par>
                          <p:cTn id="10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11" nodeType="click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PlaceHolder 1"/>
          <p:cNvSpPr>
            <a:spLocks noGrp="1"/>
          </p:cNvSpPr>
          <p:nvPr>
            <p:ph type="title"/>
          </p:nvPr>
        </p:nvSpPr>
        <p:spPr>
          <a:xfrm>
            <a:off x="1150920" y="214200"/>
            <a:ext cx="7992720" cy="1461600"/>
          </a:xfrm>
          <a:prstGeom prst="rect">
            <a:avLst/>
          </a:prstGeom>
          <a:noFill/>
          <a:ln w="0">
            <a:noFill/>
          </a:ln>
        </p:spPr>
        <p:txBody>
          <a:bodyPr numCol="1" spcCol="0" anchor="b">
            <a:noAutofit/>
          </a:bodyPr>
          <a:p>
            <a:pPr>
              <a:lnSpc>
                <a:spcPct val="100000"/>
              </a:lnSpc>
              <a:buNone/>
            </a:pPr>
            <a:r>
              <a:rPr b="1" lang="da-DK" sz="4000" spc="-1" strike="noStrike">
                <a:solidFill>
                  <a:srgbClr val="0000ff"/>
                </a:solidFill>
                <a:latin typeface="Tahoma"/>
              </a:rPr>
              <a:t>Vejbede: Langtidserfaringer</a:t>
            </a:r>
            <a:endParaRPr b="0" lang="da-DK" sz="4000" spc="-1" strike="noStrike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130" name="Picture 1" descr="C:\Users\karp\Downloads\PKP Logo blå og farver.tif"/>
          <p:cNvPicPr/>
          <p:nvPr/>
        </p:nvPicPr>
        <p:blipFill>
          <a:blip r:embed="rId1"/>
          <a:stretch/>
        </p:blipFill>
        <p:spPr>
          <a:xfrm>
            <a:off x="7000920" y="115920"/>
            <a:ext cx="1939680" cy="623520"/>
          </a:xfrm>
          <a:prstGeom prst="rect">
            <a:avLst/>
          </a:prstGeom>
          <a:ln w="0">
            <a:noFill/>
          </a:ln>
        </p:spPr>
      </p:pic>
      <p:pic>
        <p:nvPicPr>
          <p:cNvPr id="131" name="Picture 2" descr=""/>
          <p:cNvPicPr/>
          <p:nvPr/>
        </p:nvPicPr>
        <p:blipFill>
          <a:blip r:embed="rId2"/>
          <a:stretch/>
        </p:blipFill>
        <p:spPr>
          <a:xfrm>
            <a:off x="826920" y="3716280"/>
            <a:ext cx="8003880" cy="2736360"/>
          </a:xfrm>
          <a:prstGeom prst="rect">
            <a:avLst/>
          </a:prstGeom>
          <a:ln w="9525">
            <a:solidFill>
              <a:srgbClr val="000000"/>
            </a:solidFill>
            <a:miter/>
          </a:ln>
        </p:spPr>
      </p:pic>
      <p:sp>
        <p:nvSpPr>
          <p:cNvPr id="132" name="Tekstboks 4"/>
          <p:cNvSpPr/>
          <p:nvPr/>
        </p:nvSpPr>
        <p:spPr>
          <a:xfrm>
            <a:off x="701640" y="2205000"/>
            <a:ext cx="7542000" cy="1187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0" lang="da-DK" sz="2400" spc="-1" strike="noStrike">
                <a:solidFill>
                  <a:srgbClr val="000000"/>
                </a:solidFill>
                <a:latin typeface="Tahoma"/>
              </a:rPr>
              <a:t>Beboerne på Møllebakken, Danas Park GF i Brønshøj.</a:t>
            </a:r>
            <a:endParaRPr b="0" lang="da-DK" sz="24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da-DK" sz="24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da-DK" sz="2400" spc="-1" strike="noStrike">
                <a:solidFill>
                  <a:srgbClr val="000000"/>
                </a:solidFill>
                <a:latin typeface="Tahoma"/>
              </a:rPr>
              <a:t>Møllebakken er en meget parkeringsbelastet villavej.</a:t>
            </a:r>
            <a:endParaRPr b="0" lang="da-DK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PlaceHolder 1"/>
          <p:cNvSpPr>
            <a:spLocks noGrp="1"/>
          </p:cNvSpPr>
          <p:nvPr>
            <p:ph type="title"/>
          </p:nvPr>
        </p:nvSpPr>
        <p:spPr>
          <a:xfrm>
            <a:off x="1150920" y="214200"/>
            <a:ext cx="7792560" cy="1461600"/>
          </a:xfrm>
          <a:prstGeom prst="rect">
            <a:avLst/>
          </a:prstGeom>
          <a:noFill/>
          <a:ln w="0">
            <a:noFill/>
          </a:ln>
        </p:spPr>
        <p:txBody>
          <a:bodyPr numCol="1" spcCol="0" anchor="b">
            <a:noAutofit/>
          </a:bodyPr>
          <a:p>
            <a:pPr>
              <a:lnSpc>
                <a:spcPct val="100000"/>
              </a:lnSpc>
              <a:buNone/>
            </a:pPr>
            <a:r>
              <a:rPr b="1" lang="da-DK" sz="4000" spc="-1" strike="noStrike">
                <a:solidFill>
                  <a:srgbClr val="0000ff"/>
                </a:solidFill>
                <a:latin typeface="Tahoma"/>
              </a:rPr>
              <a:t>Status for jeres projekt </a:t>
            </a:r>
            <a:endParaRPr b="0" lang="da-DK" sz="4000" spc="-1" strike="noStrike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34" name="PlaceHolder 2"/>
          <p:cNvSpPr>
            <a:spLocks noGrp="1"/>
          </p:cNvSpPr>
          <p:nvPr>
            <p:ph/>
          </p:nvPr>
        </p:nvSpPr>
        <p:spPr>
          <a:xfrm>
            <a:off x="468360" y="2276640"/>
            <a:ext cx="8675280" cy="4320720"/>
          </a:xfrm>
          <a:prstGeom prst="rect">
            <a:avLst/>
          </a:prstGeom>
          <a:noFill/>
          <a:ln w="0">
            <a:noFill/>
          </a:ln>
        </p:spPr>
        <p:txBody>
          <a:bodyPr numCol="1" spcCol="0" anchor="t">
            <a:noAutofit/>
          </a:bodyPr>
          <a:p>
            <a:pPr marL="343080" indent="-343080">
              <a:lnSpc>
                <a:spcPct val="100000"/>
              </a:lnSpc>
              <a:spcBef>
                <a:spcPts val="541"/>
              </a:spcBef>
              <a:buClr>
                <a:srgbClr val="3333cc"/>
              </a:buClr>
              <a:buSzPct val="60000"/>
              <a:buFont typeface="Wingdings" charset="2"/>
              <a:buChar char=""/>
            </a:pPr>
            <a:r>
              <a:rPr b="0" lang="da-DK" sz="2700" spc="-1" strike="noStrike">
                <a:solidFill>
                  <a:srgbClr val="000000"/>
                </a:solidFill>
                <a:latin typeface="Tahoma"/>
              </a:rPr>
              <a:t>Vejbedene er besluttet af generalforsamlingen i 2017.</a:t>
            </a:r>
            <a:endParaRPr b="0" lang="da-DK" sz="2700" spc="-1" strike="noStrike">
              <a:solidFill>
                <a:srgbClr val="000000"/>
              </a:solidFill>
              <a:latin typeface="Tahoma"/>
            </a:endParaRPr>
          </a:p>
          <a:p>
            <a:pPr>
              <a:lnSpc>
                <a:spcPct val="100000"/>
              </a:lnSpc>
              <a:spcBef>
                <a:spcPts val="241"/>
              </a:spcBef>
              <a:buNone/>
            </a:pPr>
            <a:endParaRPr b="0" lang="da-DK" sz="2700" spc="-1" strike="noStrike">
              <a:solidFill>
                <a:srgbClr val="000000"/>
              </a:solidFill>
              <a:latin typeface="Tahoma"/>
            </a:endParaRPr>
          </a:p>
          <a:p>
            <a:pPr marL="343080" indent="-343080">
              <a:lnSpc>
                <a:spcPct val="100000"/>
              </a:lnSpc>
              <a:spcBef>
                <a:spcPts val="541"/>
              </a:spcBef>
              <a:buClr>
                <a:srgbClr val="3333cc"/>
              </a:buClr>
              <a:buSzPct val="60000"/>
              <a:buFont typeface="Wingdings" charset="2"/>
              <a:buChar char=""/>
            </a:pPr>
            <a:r>
              <a:rPr b="0" lang="da-DK" sz="2700" spc="-1" strike="noStrike">
                <a:solidFill>
                  <a:srgbClr val="000000"/>
                </a:solidFill>
                <a:latin typeface="Tahoma"/>
              </a:rPr>
              <a:t>Der er indgået aftaler med både HOFOR og PKP Regnvandsteknik om etablering af vejbedene.</a:t>
            </a:r>
            <a:endParaRPr b="0" lang="da-DK" sz="2700" spc="-1" strike="noStrike">
              <a:solidFill>
                <a:srgbClr val="000000"/>
              </a:solidFill>
              <a:latin typeface="Tahoma"/>
            </a:endParaRPr>
          </a:p>
          <a:p>
            <a:pPr>
              <a:lnSpc>
                <a:spcPct val="100000"/>
              </a:lnSpc>
              <a:spcBef>
                <a:spcPts val="241"/>
              </a:spcBef>
              <a:buNone/>
            </a:pPr>
            <a:endParaRPr b="0" lang="da-DK" sz="2700" spc="-1" strike="noStrike">
              <a:solidFill>
                <a:srgbClr val="000000"/>
              </a:solidFill>
              <a:latin typeface="Tahoma"/>
            </a:endParaRPr>
          </a:p>
          <a:p>
            <a:pPr marL="343080" indent="-343080">
              <a:lnSpc>
                <a:spcPct val="100000"/>
              </a:lnSpc>
              <a:spcBef>
                <a:spcPts val="541"/>
              </a:spcBef>
              <a:buClr>
                <a:srgbClr val="3333cc"/>
              </a:buClr>
              <a:buSzPct val="60000"/>
              <a:buFont typeface="Wingdings" charset="2"/>
              <a:buChar char=""/>
            </a:pPr>
            <a:r>
              <a:rPr b="0" lang="da-DK" sz="2700" spc="-1" strike="noStrike">
                <a:solidFill>
                  <a:srgbClr val="000000"/>
                </a:solidFill>
                <a:latin typeface="Tahoma"/>
              </a:rPr>
              <a:t>Arbejdet forventes startet primo 2023 alt afhængigt af sagsbehandlingstiden hos myndighederne.</a:t>
            </a:r>
            <a:endParaRPr b="0" lang="da-DK" sz="2700" spc="-1" strike="noStrike">
              <a:solidFill>
                <a:srgbClr val="000000"/>
              </a:solidFill>
              <a:latin typeface="Tahoma"/>
            </a:endParaRPr>
          </a:p>
          <a:p>
            <a:pPr>
              <a:lnSpc>
                <a:spcPct val="100000"/>
              </a:lnSpc>
              <a:spcBef>
                <a:spcPts val="241"/>
              </a:spcBef>
              <a:buNone/>
            </a:pPr>
            <a:endParaRPr b="0" lang="da-DK" sz="2700" spc="-1" strike="noStrike">
              <a:solidFill>
                <a:srgbClr val="000000"/>
              </a:solidFill>
              <a:latin typeface="Tahoma"/>
            </a:endParaRPr>
          </a:p>
          <a:p>
            <a:pPr marL="343080" indent="-343080">
              <a:lnSpc>
                <a:spcPct val="100000"/>
              </a:lnSpc>
              <a:spcBef>
                <a:spcPts val="541"/>
              </a:spcBef>
              <a:buClr>
                <a:srgbClr val="3333cc"/>
              </a:buClr>
              <a:buSzPct val="60000"/>
              <a:buFont typeface="Wingdings" charset="2"/>
              <a:buChar char=""/>
            </a:pPr>
            <a:r>
              <a:rPr b="0" lang="da-DK" sz="2700" spc="-1" strike="noStrike">
                <a:solidFill>
                  <a:srgbClr val="000000"/>
                </a:solidFill>
                <a:latin typeface="Tahoma"/>
              </a:rPr>
              <a:t>Projektet forventes af tage 12-15 måneder i alt – men kun byggerod 1-2 måneder pr. vejstrækning. </a:t>
            </a:r>
            <a:endParaRPr b="0" lang="da-DK" sz="2700" spc="-1" strike="noStrike">
              <a:solidFill>
                <a:srgbClr val="000000"/>
              </a:solidFill>
              <a:latin typeface="Tahoma"/>
            </a:endParaRPr>
          </a:p>
          <a:p>
            <a:pPr>
              <a:lnSpc>
                <a:spcPct val="100000"/>
              </a:lnSpc>
              <a:spcBef>
                <a:spcPts val="320"/>
              </a:spcBef>
              <a:buNone/>
            </a:pPr>
            <a:endParaRPr b="0" lang="da-DK" sz="2700" spc="-1" strike="noStrike">
              <a:solidFill>
                <a:srgbClr val="000000"/>
              </a:solidFill>
              <a:latin typeface="Tahoma"/>
            </a:endParaRPr>
          </a:p>
          <a:p>
            <a:pPr>
              <a:lnSpc>
                <a:spcPct val="100000"/>
              </a:lnSpc>
              <a:spcBef>
                <a:spcPts val="541"/>
              </a:spcBef>
              <a:buNone/>
            </a:pPr>
            <a:endParaRPr b="0" lang="da-DK" sz="2700" spc="-1" strike="noStrike">
              <a:solidFill>
                <a:srgbClr val="000000"/>
              </a:solidFill>
              <a:latin typeface="Tahoma"/>
            </a:endParaRPr>
          </a:p>
          <a:p>
            <a:pPr>
              <a:lnSpc>
                <a:spcPct val="100000"/>
              </a:lnSpc>
              <a:spcBef>
                <a:spcPts val="541"/>
              </a:spcBef>
              <a:buNone/>
              <a:tabLst>
                <a:tab algn="l" pos="0"/>
              </a:tabLst>
            </a:pPr>
            <a:endParaRPr b="0" lang="da-DK" sz="2700" spc="-1" strike="noStrike">
              <a:solidFill>
                <a:srgbClr val="000000"/>
              </a:solidFill>
              <a:latin typeface="Tahoma"/>
            </a:endParaRPr>
          </a:p>
          <a:p>
            <a:pPr>
              <a:lnSpc>
                <a:spcPct val="100000"/>
              </a:lnSpc>
              <a:spcBef>
                <a:spcPts val="541"/>
              </a:spcBef>
              <a:buNone/>
              <a:tabLst>
                <a:tab algn="l" pos="0"/>
              </a:tabLst>
            </a:pPr>
            <a:endParaRPr b="0" lang="da-DK" sz="2700" spc="-1" strike="noStrike">
              <a:solidFill>
                <a:srgbClr val="000000"/>
              </a:solidFill>
              <a:latin typeface="Tahoma"/>
            </a:endParaRPr>
          </a:p>
          <a:p>
            <a:pPr>
              <a:lnSpc>
                <a:spcPct val="100000"/>
              </a:lnSpc>
              <a:spcBef>
                <a:spcPts val="541"/>
              </a:spcBef>
              <a:buNone/>
              <a:tabLst>
                <a:tab algn="l" pos="0"/>
              </a:tabLst>
            </a:pPr>
            <a:endParaRPr b="0" lang="da-DK" sz="2700" spc="-1" strike="noStrike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135" name="Picture 1" descr=""/>
          <p:cNvPicPr/>
          <p:nvPr/>
        </p:nvPicPr>
        <p:blipFill>
          <a:blip r:embed="rId1"/>
          <a:stretch/>
        </p:blipFill>
        <p:spPr>
          <a:xfrm>
            <a:off x="7000920" y="115920"/>
            <a:ext cx="1939680" cy="6235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PlaceHolder 1"/>
          <p:cNvSpPr>
            <a:spLocks noGrp="1"/>
          </p:cNvSpPr>
          <p:nvPr>
            <p:ph type="title"/>
          </p:nvPr>
        </p:nvSpPr>
        <p:spPr>
          <a:xfrm>
            <a:off x="1150920" y="214200"/>
            <a:ext cx="7792560" cy="1461600"/>
          </a:xfrm>
          <a:prstGeom prst="rect">
            <a:avLst/>
          </a:prstGeom>
          <a:noFill/>
          <a:ln w="0">
            <a:noFill/>
          </a:ln>
        </p:spPr>
        <p:txBody>
          <a:bodyPr numCol="1" spcCol="0" anchor="b">
            <a:noAutofit/>
          </a:bodyPr>
          <a:p>
            <a:pPr>
              <a:lnSpc>
                <a:spcPct val="100000"/>
              </a:lnSpc>
              <a:buNone/>
            </a:pPr>
            <a:r>
              <a:rPr b="1" lang="da-DK" sz="4000" spc="-1" strike="noStrike">
                <a:solidFill>
                  <a:srgbClr val="0000ff"/>
                </a:solidFill>
                <a:latin typeface="Tahoma"/>
              </a:rPr>
              <a:t>Vejbedenes placering</a:t>
            </a:r>
            <a:endParaRPr b="0" lang="da-DK" sz="4000" spc="-1" strike="noStrike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37" name="PlaceHolder 2"/>
          <p:cNvSpPr>
            <a:spLocks noGrp="1"/>
          </p:cNvSpPr>
          <p:nvPr>
            <p:ph/>
          </p:nvPr>
        </p:nvSpPr>
        <p:spPr>
          <a:xfrm>
            <a:off x="468360" y="2276640"/>
            <a:ext cx="8472240" cy="4320720"/>
          </a:xfrm>
          <a:prstGeom prst="rect">
            <a:avLst/>
          </a:prstGeom>
          <a:noFill/>
          <a:ln w="0">
            <a:noFill/>
          </a:ln>
        </p:spPr>
        <p:txBody>
          <a:bodyPr numCol="1" spcCol="0" anchor="t">
            <a:noAutofit/>
          </a:bodyPr>
          <a:p>
            <a:pPr marL="343080" indent="-343080">
              <a:lnSpc>
                <a:spcPct val="100000"/>
              </a:lnSpc>
              <a:spcBef>
                <a:spcPts val="541"/>
              </a:spcBef>
              <a:buClr>
                <a:srgbClr val="3333cc"/>
              </a:buClr>
              <a:buSzPct val="60000"/>
              <a:buFont typeface="Wingdings" charset="2"/>
              <a:buChar char=""/>
            </a:pPr>
            <a:r>
              <a:rPr b="0" lang="da-DK" sz="2700" spc="-1" strike="noStrike">
                <a:solidFill>
                  <a:srgbClr val="000000"/>
                </a:solidFill>
                <a:latin typeface="Tahoma"/>
              </a:rPr>
              <a:t>Faktorer der dikterer vejbedenes placering</a:t>
            </a:r>
            <a:endParaRPr b="0" lang="da-DK" sz="2700" spc="-1" strike="noStrike">
              <a:solidFill>
                <a:srgbClr val="000000"/>
              </a:solidFill>
              <a:latin typeface="Tahoma"/>
            </a:endParaRPr>
          </a:p>
          <a:p>
            <a:pPr lvl="1" marL="743040" indent="-285840">
              <a:lnSpc>
                <a:spcPct val="100000"/>
              </a:lnSpc>
              <a:spcBef>
                <a:spcPts val="459"/>
              </a:spcBef>
              <a:buClr>
                <a:srgbClr val="ff0000"/>
              </a:buClr>
              <a:buSzPct val="55000"/>
              <a:buFont typeface="Wingdings" charset="2"/>
              <a:buChar char=""/>
            </a:pPr>
            <a:r>
              <a:rPr b="0" lang="da-DK" sz="2300" spc="-1" strike="noStrike">
                <a:solidFill>
                  <a:srgbClr val="000000"/>
                </a:solidFill>
                <a:latin typeface="Tahoma"/>
              </a:rPr>
              <a:t>Skitseprojekt fra 2017</a:t>
            </a:r>
            <a:endParaRPr b="0" lang="da-DK" sz="2300" spc="-1" strike="noStrike">
              <a:solidFill>
                <a:srgbClr val="000000"/>
              </a:solidFill>
              <a:latin typeface="Tahoma"/>
            </a:endParaRPr>
          </a:p>
          <a:p>
            <a:pPr lvl="1" marL="743040" indent="-285840">
              <a:lnSpc>
                <a:spcPct val="100000"/>
              </a:lnSpc>
              <a:spcBef>
                <a:spcPts val="459"/>
              </a:spcBef>
              <a:buClr>
                <a:srgbClr val="ff0000"/>
              </a:buClr>
              <a:buSzPct val="55000"/>
              <a:buFont typeface="Wingdings" charset="2"/>
              <a:buChar char=""/>
            </a:pPr>
            <a:r>
              <a:rPr b="0" lang="da-DK" sz="2300" spc="-1" strike="noStrike">
                <a:solidFill>
                  <a:srgbClr val="000000"/>
                </a:solidFill>
                <a:latin typeface="Tahoma"/>
              </a:rPr>
              <a:t>Kørekurver – 12 meter lastbiler og personbiler (5 km/t)</a:t>
            </a:r>
            <a:endParaRPr b="0" lang="da-DK" sz="2300" spc="-1" strike="noStrike">
              <a:solidFill>
                <a:srgbClr val="000000"/>
              </a:solidFill>
              <a:latin typeface="Tahoma"/>
            </a:endParaRPr>
          </a:p>
          <a:p>
            <a:pPr lvl="1" marL="743040" indent="-285840">
              <a:lnSpc>
                <a:spcPct val="100000"/>
              </a:lnSpc>
              <a:spcBef>
                <a:spcPts val="459"/>
              </a:spcBef>
              <a:buClr>
                <a:srgbClr val="ff0000"/>
              </a:buClr>
              <a:buSzPct val="55000"/>
              <a:buFont typeface="Wingdings" charset="2"/>
              <a:buChar char=""/>
            </a:pPr>
            <a:r>
              <a:rPr b="0" lang="da-DK" sz="2300" spc="-1" strike="noStrike">
                <a:solidFill>
                  <a:srgbClr val="000000"/>
                </a:solidFill>
                <a:latin typeface="Tahoma"/>
              </a:rPr>
              <a:t>Underjordiske ledninger </a:t>
            </a:r>
            <a:endParaRPr b="0" lang="da-DK" sz="2300" spc="-1" strike="noStrike">
              <a:solidFill>
                <a:srgbClr val="000000"/>
              </a:solidFill>
              <a:latin typeface="Tahoma"/>
            </a:endParaRPr>
          </a:p>
          <a:p>
            <a:pPr lvl="1" marL="743040" indent="-285840">
              <a:lnSpc>
                <a:spcPct val="100000"/>
              </a:lnSpc>
              <a:spcBef>
                <a:spcPts val="459"/>
              </a:spcBef>
              <a:buClr>
                <a:srgbClr val="ff0000"/>
              </a:buClr>
              <a:buSzPct val="55000"/>
              <a:buFont typeface="Wingdings" charset="2"/>
              <a:buChar char=""/>
            </a:pPr>
            <a:r>
              <a:rPr b="0" lang="da-DK" sz="2300" spc="-1" strike="noStrike">
                <a:solidFill>
                  <a:srgbClr val="000000"/>
                </a:solidFill>
                <a:latin typeface="Tahoma"/>
              </a:rPr>
              <a:t>Hydraulisk opland (mest muligt vand ledes til bedet)</a:t>
            </a:r>
            <a:endParaRPr b="0" lang="da-DK" sz="2300" spc="-1" strike="noStrike">
              <a:solidFill>
                <a:srgbClr val="000000"/>
              </a:solidFill>
              <a:latin typeface="Tahoma"/>
            </a:endParaRPr>
          </a:p>
          <a:p>
            <a:pPr lvl="1" marL="743040" indent="-285840">
              <a:lnSpc>
                <a:spcPct val="100000"/>
              </a:lnSpc>
              <a:spcBef>
                <a:spcPts val="459"/>
              </a:spcBef>
              <a:buClr>
                <a:srgbClr val="ff0000"/>
              </a:buClr>
              <a:buSzPct val="55000"/>
              <a:buFont typeface="Wingdings" charset="2"/>
              <a:buChar char=""/>
            </a:pPr>
            <a:r>
              <a:rPr b="0" lang="da-DK" sz="2300" spc="-1" strike="noStrike">
                <a:solidFill>
                  <a:srgbClr val="000000"/>
                </a:solidFill>
                <a:latin typeface="Tahoma"/>
              </a:rPr>
              <a:t>Eksisterende indkørsler </a:t>
            </a:r>
            <a:endParaRPr b="0" lang="da-DK" sz="2300" spc="-1" strike="noStrike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138" name="Picture 1" descr=""/>
          <p:cNvPicPr/>
          <p:nvPr/>
        </p:nvPicPr>
        <p:blipFill>
          <a:blip r:embed="rId1"/>
          <a:stretch/>
        </p:blipFill>
        <p:spPr>
          <a:xfrm>
            <a:off x="7000920" y="115920"/>
            <a:ext cx="1939680" cy="6235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PlaceHolder 1"/>
          <p:cNvSpPr>
            <a:spLocks noGrp="1"/>
          </p:cNvSpPr>
          <p:nvPr>
            <p:ph type="title"/>
          </p:nvPr>
        </p:nvSpPr>
        <p:spPr>
          <a:xfrm>
            <a:off x="1150920" y="214200"/>
            <a:ext cx="7792560" cy="1461600"/>
          </a:xfrm>
          <a:prstGeom prst="rect">
            <a:avLst/>
          </a:prstGeom>
          <a:noFill/>
          <a:ln w="0">
            <a:noFill/>
          </a:ln>
        </p:spPr>
        <p:txBody>
          <a:bodyPr numCol="1" spcCol="0" anchor="b">
            <a:noAutofit/>
          </a:bodyPr>
          <a:p>
            <a:pPr>
              <a:lnSpc>
                <a:spcPct val="100000"/>
              </a:lnSpc>
              <a:buNone/>
            </a:pPr>
            <a:r>
              <a:rPr b="1" lang="da-DK" sz="4000" spc="-1" strike="noStrike">
                <a:solidFill>
                  <a:srgbClr val="0000ff"/>
                </a:solidFill>
                <a:latin typeface="Tahoma"/>
              </a:rPr>
              <a:t>Vejbedenes placering N</a:t>
            </a:r>
            <a:endParaRPr b="0" lang="da-DK" sz="4000" spc="-1" strike="noStrike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140" name="Picture 1" descr=""/>
          <p:cNvPicPr/>
          <p:nvPr/>
        </p:nvPicPr>
        <p:blipFill>
          <a:blip r:embed="rId1"/>
          <a:stretch/>
        </p:blipFill>
        <p:spPr>
          <a:xfrm>
            <a:off x="7000920" y="115920"/>
            <a:ext cx="1939680" cy="623520"/>
          </a:xfrm>
          <a:prstGeom prst="rect">
            <a:avLst/>
          </a:prstGeom>
          <a:ln w="0">
            <a:noFill/>
          </a:ln>
        </p:spPr>
      </p:pic>
      <p:pic>
        <p:nvPicPr>
          <p:cNvPr id="141" name="Billede 2" descr="Et billede, der indeholder tekst, kort, kvittering&#10;&#10;Automatisk genereret beskrivelse"/>
          <p:cNvPicPr/>
          <p:nvPr/>
        </p:nvPicPr>
        <p:blipFill>
          <a:blip r:embed="rId2"/>
          <a:srcRect l="0" t="13522" r="22984" b="46851"/>
          <a:stretch/>
        </p:blipFill>
        <p:spPr>
          <a:xfrm>
            <a:off x="1131840" y="2063880"/>
            <a:ext cx="6379920" cy="46400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PlaceHolder 1"/>
          <p:cNvSpPr>
            <a:spLocks noGrp="1"/>
          </p:cNvSpPr>
          <p:nvPr>
            <p:ph type="title"/>
          </p:nvPr>
        </p:nvSpPr>
        <p:spPr>
          <a:xfrm>
            <a:off x="1150920" y="214200"/>
            <a:ext cx="7792560" cy="1461600"/>
          </a:xfrm>
          <a:prstGeom prst="rect">
            <a:avLst/>
          </a:prstGeom>
          <a:noFill/>
          <a:ln w="0">
            <a:noFill/>
          </a:ln>
        </p:spPr>
        <p:txBody>
          <a:bodyPr numCol="1" spcCol="0" anchor="b">
            <a:noAutofit/>
          </a:bodyPr>
          <a:p>
            <a:pPr>
              <a:lnSpc>
                <a:spcPct val="100000"/>
              </a:lnSpc>
              <a:buNone/>
            </a:pPr>
            <a:r>
              <a:rPr b="1" lang="da-DK" sz="4000" spc="-1" strike="noStrike">
                <a:solidFill>
                  <a:srgbClr val="0000ff"/>
                </a:solidFill>
                <a:latin typeface="Tahoma"/>
              </a:rPr>
              <a:t>Vejbedenes placering S</a:t>
            </a:r>
            <a:endParaRPr b="0" lang="da-DK" sz="4000" spc="-1" strike="noStrike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143" name="Picture 1" descr=""/>
          <p:cNvPicPr/>
          <p:nvPr/>
        </p:nvPicPr>
        <p:blipFill>
          <a:blip r:embed="rId1"/>
          <a:stretch/>
        </p:blipFill>
        <p:spPr>
          <a:xfrm>
            <a:off x="7000920" y="115920"/>
            <a:ext cx="1939680" cy="623520"/>
          </a:xfrm>
          <a:prstGeom prst="rect">
            <a:avLst/>
          </a:prstGeom>
          <a:ln w="0">
            <a:noFill/>
          </a:ln>
        </p:spPr>
      </p:pic>
      <p:pic>
        <p:nvPicPr>
          <p:cNvPr id="144" name="Billede 1" descr="Et billede, der indeholder tekst, kort, kvittering&#10;&#10;Automatisk genereret beskrivelse"/>
          <p:cNvPicPr/>
          <p:nvPr/>
        </p:nvPicPr>
        <p:blipFill>
          <a:blip r:embed="rId2"/>
          <a:srcRect l="0" t="50000" r="24187" b="6950"/>
          <a:stretch/>
        </p:blipFill>
        <p:spPr>
          <a:xfrm>
            <a:off x="1386000" y="1913040"/>
            <a:ext cx="5905080" cy="47383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PlaceHolder 1"/>
          <p:cNvSpPr>
            <a:spLocks noGrp="1"/>
          </p:cNvSpPr>
          <p:nvPr>
            <p:ph type="title"/>
          </p:nvPr>
        </p:nvSpPr>
        <p:spPr>
          <a:xfrm>
            <a:off x="1150920" y="214200"/>
            <a:ext cx="7792560" cy="1461600"/>
          </a:xfrm>
          <a:prstGeom prst="rect">
            <a:avLst/>
          </a:prstGeom>
          <a:noFill/>
          <a:ln w="0">
            <a:noFill/>
          </a:ln>
        </p:spPr>
        <p:txBody>
          <a:bodyPr numCol="1" spcCol="0" anchor="b">
            <a:noAutofit/>
          </a:bodyPr>
          <a:p>
            <a:pPr>
              <a:lnSpc>
                <a:spcPct val="100000"/>
              </a:lnSpc>
              <a:buNone/>
            </a:pPr>
            <a:r>
              <a:rPr b="1" lang="da-DK" sz="4000" spc="-1" strike="noStrike">
                <a:solidFill>
                  <a:srgbClr val="0000ff"/>
                </a:solidFill>
                <a:latin typeface="Tahoma"/>
              </a:rPr>
              <a:t>Trafiksikkerhed</a:t>
            </a:r>
            <a:endParaRPr b="0" lang="da-DK" sz="4000" spc="-1" strike="noStrike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46" name="PlaceHolder 2"/>
          <p:cNvSpPr>
            <a:spLocks noGrp="1"/>
          </p:cNvSpPr>
          <p:nvPr>
            <p:ph/>
          </p:nvPr>
        </p:nvSpPr>
        <p:spPr>
          <a:xfrm>
            <a:off x="468360" y="2276640"/>
            <a:ext cx="8675280" cy="647280"/>
          </a:xfrm>
          <a:prstGeom prst="rect">
            <a:avLst/>
          </a:prstGeom>
          <a:noFill/>
          <a:ln w="0">
            <a:noFill/>
          </a:ln>
        </p:spPr>
        <p:txBody>
          <a:bodyPr numCol="1" spcCol="0" anchor="t">
            <a:noAutofit/>
          </a:bodyPr>
          <a:p>
            <a:pPr>
              <a:lnSpc>
                <a:spcPct val="100000"/>
              </a:lnSpc>
              <a:spcBef>
                <a:spcPts val="541"/>
              </a:spcBef>
              <a:buNone/>
              <a:tabLst>
                <a:tab algn="l" pos="0"/>
              </a:tabLst>
            </a:pPr>
            <a:r>
              <a:rPr b="0" lang="da-DK" sz="2700" spc="-1" strike="noStrike">
                <a:solidFill>
                  <a:srgbClr val="000000"/>
                </a:solidFill>
                <a:latin typeface="Tahoma"/>
              </a:rPr>
              <a:t>Normalisering af kryds og bump – slut med 50 km/t</a:t>
            </a:r>
            <a:endParaRPr b="0" lang="da-DK" sz="2700" spc="-1" strike="noStrike">
              <a:solidFill>
                <a:srgbClr val="000000"/>
              </a:solidFill>
              <a:latin typeface="Tahoma"/>
            </a:endParaRPr>
          </a:p>
          <a:p>
            <a:pPr>
              <a:lnSpc>
                <a:spcPct val="100000"/>
              </a:lnSpc>
              <a:spcBef>
                <a:spcPts val="541"/>
              </a:spcBef>
              <a:buNone/>
              <a:tabLst>
                <a:tab algn="l" pos="0"/>
              </a:tabLst>
            </a:pPr>
            <a:endParaRPr b="0" lang="da-DK" sz="2700" spc="-1" strike="noStrike">
              <a:solidFill>
                <a:srgbClr val="000000"/>
              </a:solidFill>
              <a:latin typeface="Tahoma"/>
            </a:endParaRPr>
          </a:p>
          <a:p>
            <a:pPr>
              <a:lnSpc>
                <a:spcPct val="100000"/>
              </a:lnSpc>
              <a:spcBef>
                <a:spcPts val="541"/>
              </a:spcBef>
              <a:buNone/>
              <a:tabLst>
                <a:tab algn="l" pos="0"/>
              </a:tabLst>
            </a:pPr>
            <a:endParaRPr b="0" lang="da-DK" sz="2700" spc="-1" strike="noStrike">
              <a:solidFill>
                <a:srgbClr val="000000"/>
              </a:solidFill>
              <a:latin typeface="Tahoma"/>
            </a:endParaRPr>
          </a:p>
          <a:p>
            <a:pPr>
              <a:lnSpc>
                <a:spcPct val="100000"/>
              </a:lnSpc>
              <a:spcBef>
                <a:spcPts val="541"/>
              </a:spcBef>
              <a:buNone/>
              <a:tabLst>
                <a:tab algn="l" pos="0"/>
              </a:tabLst>
            </a:pPr>
            <a:endParaRPr b="0" lang="da-DK" sz="2700" spc="-1" strike="noStrike">
              <a:solidFill>
                <a:srgbClr val="000000"/>
              </a:solidFill>
              <a:latin typeface="Tahoma"/>
            </a:endParaRPr>
          </a:p>
          <a:p>
            <a:pPr>
              <a:lnSpc>
                <a:spcPct val="100000"/>
              </a:lnSpc>
              <a:spcBef>
                <a:spcPts val="541"/>
              </a:spcBef>
              <a:buNone/>
              <a:tabLst>
                <a:tab algn="l" pos="0"/>
              </a:tabLst>
            </a:pPr>
            <a:endParaRPr b="0" lang="da-DK" sz="2700" spc="-1" strike="noStrike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147" name="Picture 1" descr=""/>
          <p:cNvPicPr/>
          <p:nvPr/>
        </p:nvPicPr>
        <p:blipFill>
          <a:blip r:embed="rId1"/>
          <a:stretch/>
        </p:blipFill>
        <p:spPr>
          <a:xfrm>
            <a:off x="7000920" y="115920"/>
            <a:ext cx="1939680" cy="623520"/>
          </a:xfrm>
          <a:prstGeom prst="rect">
            <a:avLst/>
          </a:prstGeom>
          <a:ln w="0">
            <a:noFill/>
          </a:ln>
        </p:spPr>
      </p:pic>
      <p:pic>
        <p:nvPicPr>
          <p:cNvPr id="148" name="Billede 4" descr="C:\Users\KPK\Desktop\IMG_9636.jpg"/>
          <p:cNvPicPr/>
          <p:nvPr/>
        </p:nvPicPr>
        <p:blipFill>
          <a:blip r:embed="rId2"/>
          <a:stretch/>
        </p:blipFill>
        <p:spPr>
          <a:xfrm>
            <a:off x="395280" y="2997360"/>
            <a:ext cx="4105080" cy="3024000"/>
          </a:xfrm>
          <a:prstGeom prst="rect">
            <a:avLst/>
          </a:prstGeom>
          <a:ln w="0">
            <a:noFill/>
          </a:ln>
        </p:spPr>
      </p:pic>
      <p:pic>
        <p:nvPicPr>
          <p:cNvPr id="149" name="Billede 5" descr="C:\Users\KPK\Desktop\IMG_9638.jpg"/>
          <p:cNvPicPr/>
          <p:nvPr/>
        </p:nvPicPr>
        <p:blipFill>
          <a:blip r:embed="rId3"/>
          <a:stretch/>
        </p:blipFill>
        <p:spPr>
          <a:xfrm>
            <a:off x="4726080" y="2997360"/>
            <a:ext cx="3949200" cy="3024000"/>
          </a:xfrm>
          <a:prstGeom prst="rect">
            <a:avLst/>
          </a:prstGeom>
          <a:ln w="0">
            <a:noFill/>
          </a:ln>
        </p:spPr>
      </p:pic>
      <p:pic>
        <p:nvPicPr>
          <p:cNvPr id="150" name="Billede 3" descr=""/>
          <p:cNvPicPr/>
          <p:nvPr/>
        </p:nvPicPr>
        <p:blipFill>
          <a:blip r:embed="rId4"/>
          <a:srcRect l="8070" t="0" r="0" b="0"/>
          <a:stretch/>
        </p:blipFill>
        <p:spPr>
          <a:xfrm>
            <a:off x="4722840" y="2997360"/>
            <a:ext cx="4195440" cy="3024000"/>
          </a:xfrm>
          <a:prstGeom prst="rect">
            <a:avLst/>
          </a:prstGeom>
          <a:ln w="0">
            <a:noFill/>
          </a:ln>
        </p:spPr>
      </p:pic>
      <p:sp>
        <p:nvSpPr>
          <p:cNvPr id="151" name="Tekstfelt 4"/>
          <p:cNvSpPr/>
          <p:nvPr/>
        </p:nvSpPr>
        <p:spPr>
          <a:xfrm>
            <a:off x="324000" y="6067440"/>
            <a:ext cx="971280" cy="364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0" lang="da-DK" sz="1800" spc="-1" strike="noStrike">
                <a:solidFill>
                  <a:srgbClr val="000000"/>
                </a:solidFill>
                <a:latin typeface="Tahoma"/>
              </a:rPr>
              <a:t>Før</a:t>
            </a:r>
            <a:endParaRPr b="0" lang="da-DK" sz="1800" spc="-1" strike="noStrike">
              <a:latin typeface="Arial"/>
            </a:endParaRPr>
          </a:p>
        </p:txBody>
      </p:sp>
      <p:sp>
        <p:nvSpPr>
          <p:cNvPr id="152" name="Tekstfelt 5"/>
          <p:cNvSpPr/>
          <p:nvPr/>
        </p:nvSpPr>
        <p:spPr>
          <a:xfrm>
            <a:off x="4702320" y="6067440"/>
            <a:ext cx="3830400" cy="547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0" lang="da-DK" sz="1800" spc="-1" strike="noStrike">
                <a:solidFill>
                  <a:srgbClr val="000000"/>
                </a:solidFill>
                <a:latin typeface="Tahoma"/>
              </a:rPr>
              <a:t>Fremtidigt princip </a:t>
            </a:r>
            <a:endParaRPr b="0" lang="da-DK" sz="1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da-DK" sz="1200" spc="-1" strike="noStrike">
                <a:solidFill>
                  <a:srgbClr val="000000"/>
                </a:solidFill>
                <a:latin typeface="Tahoma"/>
              </a:rPr>
              <a:t>(Illustration fra Grøn vejplan 2013)</a:t>
            </a:r>
            <a:endParaRPr b="0" lang="da-DK" sz="1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customXml/_rels/item1.xml.rels><?xml version="1.0" encoding="UTF-8"?>
<Relationships xmlns="http://schemas.openxmlformats.org/package/2006/relationships"><Relationship Id="rId1" Type="http://schemas.openxmlformats.org/officeDocument/2006/relationships/customXmlProps" Target="itemProps1.xml"/>
</Relationships>
</file>

<file path=customXml/_rels/item2.xml.rels><?xml version="1.0" encoding="UTF-8"?>
<Relationships xmlns="http://schemas.openxmlformats.org/package/2006/relationships"><Relationship Id="rId1" Type="http://schemas.openxmlformats.org/officeDocument/2006/relationships/customXmlProps" Target="itemProps2.xml"/>
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AFDA6FAE6705D848B35D95D237EF3B17" ma:contentTypeVersion="14" ma:contentTypeDescription="Opret et nyt dokument." ma:contentTypeScope="" ma:versionID="1f6e1a1c43fd3ebd20af1d6bc0309b0c">
  <xsd:schema xmlns:xsd="http://www.w3.org/2001/XMLSchema" xmlns:xs="http://www.w3.org/2001/XMLSchema" xmlns:p="http://schemas.microsoft.com/office/2006/metadata/properties" xmlns:ns2="e109bcde-735f-4e45-921d-70499197be4f" xmlns:ns3="300a2fd6-75b3-4436-8bfd-ca58bdba2a00" targetNamespace="http://schemas.microsoft.com/office/2006/metadata/properties" ma:root="true" ma:fieldsID="37f429672d8726422d65062c3ff715df" ns2:_="" ns3:_="">
    <xsd:import namespace="e109bcde-735f-4e45-921d-70499197be4f"/>
    <xsd:import namespace="300a2fd6-75b3-4436-8bfd-ca58bdba2a00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Location" minOccurs="0"/>
                <xsd:element ref="ns3:MediaLengthInSeconds" minOccurs="0"/>
                <xsd:element ref="ns3:lcf76f155ced4ddcb4097134ff3c332f" minOccurs="0"/>
                <xsd:element ref="ns2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109bcde-735f-4e45-921d-70499197be4f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Delt med detaljer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2573e8ca-858c-436e-88de-df7cfc26222d}" ma:internalName="TaxCatchAll" ma:showField="CatchAllData" ma:web="e109bcde-735f-4e45-921d-70499197be4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00a2fd6-75b3-4436-8bfd-ca58bdba2a0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9" nillable="true" ma:taxonomy="true" ma:internalName="lcf76f155ced4ddcb4097134ff3c332f" ma:taxonomyFieldName="MediaServiceImageTags" ma:displayName="Billedmærker" ma:readOnly="false" ma:fieldId="{5cf76f15-5ced-4ddc-b409-7134ff3c332f}" ma:taxonomyMulti="true" ma:sspId="fe049dbb-f383-4a03-b818-7e984a6aa9d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dhol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E52DA07-7C22-4FA2-843F-3528ABF87FC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43866DA-C0BC-4132-A18A-F36DF9221D2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109bcde-735f-4e45-921d-70499197be4f"/>
    <ds:schemaRef ds:uri="300a2fd6-75b3-4436-8bfd-ca58bdba2a0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Blends</Template>
  <TotalTime>14746</TotalTime>
  <Application>LibreOffice/7.2.7.2$Windows_X86_64 LibreOffice_project/8d71d29d553c0f7dcbfa38fbfda25ee34cce99a2</Application>
  <AppVersion>15.0000</AppVersion>
  <Words>284</Words>
  <Paragraphs>65</Paragraphs>
  <Company>home</Company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2006-10-10T08:06:24Z</dcterms:created>
  <dc:creator>Kåre</dc:creator>
  <dc:description/>
  <dc:language>da-DK</dc:language>
  <cp:lastModifiedBy>Snorre Andersen</cp:lastModifiedBy>
  <cp:lastPrinted>2020-09-02T11:08:41Z</cp:lastPrinted>
  <dcterms:modified xsi:type="dcterms:W3CDTF">2022-10-11T07:56:47Z</dcterms:modified>
  <cp:revision>536</cp:revision>
  <dc:subject/>
  <dc:title>Pågående arbejte på Lynetten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otes">
    <vt:i4>2</vt:i4>
  </property>
  <property fmtid="{D5CDD505-2E9C-101B-9397-08002B2CF9AE}" pid="3" name="PresentationFormat">
    <vt:lpwstr>Skærmshow (4:3)</vt:lpwstr>
  </property>
  <property fmtid="{D5CDD505-2E9C-101B-9397-08002B2CF9AE}" pid="4" name="Slides">
    <vt:i4>15</vt:i4>
  </property>
</Properties>
</file>